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72" r:id="rId5"/>
    <p:sldId id="273" r:id="rId6"/>
    <p:sldId id="266" r:id="rId7"/>
    <p:sldId id="269" r:id="rId8"/>
    <p:sldId id="274" r:id="rId9"/>
    <p:sldId id="271" r:id="rId10"/>
    <p:sldId id="267" r:id="rId11"/>
    <p:sldId id="265" r:id="rId12"/>
  </p:sldIdLst>
  <p:sldSz cx="9144000" cy="6858000" type="screen4x3"/>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BB05"/>
    <a:srgbClr val="FFCC00"/>
    <a:srgbClr val="5F5F5F"/>
    <a:srgbClr val="FFFF00"/>
    <a:srgbClr val="5BADFF"/>
    <a:srgbClr val="6DA8FF"/>
    <a:srgbClr val="A3EF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4657EE-1886-4D3F-B961-1CB97DF1790A}" type="doc">
      <dgm:prSet loTypeId="urn:microsoft.com/office/officeart/2005/8/layout/radial6" loCatId="cycle" qsTypeId="urn:microsoft.com/office/officeart/2005/8/quickstyle/simple1" qsCatId="simple" csTypeId="urn:microsoft.com/office/officeart/2005/8/colors/accent1_3" csCatId="accent1" phldr="1"/>
      <dgm:spPr/>
      <dgm:t>
        <a:bodyPr/>
        <a:lstStyle/>
        <a:p>
          <a:endParaRPr lang="de-DE"/>
        </a:p>
      </dgm:t>
    </dgm:pt>
    <dgm:pt modelId="{BAD9E6F2-9F7F-43CF-A8B5-63C7A39D03B3}">
      <dgm:prSet phldrT="[Text]"/>
      <dgm:spPr/>
      <dgm:t>
        <a:bodyPr/>
        <a:lstStyle/>
        <a:p>
          <a:r>
            <a:rPr lang="de-DE" dirty="0"/>
            <a:t>European-funded project</a:t>
          </a:r>
        </a:p>
      </dgm:t>
    </dgm:pt>
    <dgm:pt modelId="{6CDFFC13-6574-4AE9-A45F-D1ED193A91E1}" type="parTrans" cxnId="{EA627505-4978-437B-BC44-44B7541194E1}">
      <dgm:prSet/>
      <dgm:spPr/>
      <dgm:t>
        <a:bodyPr/>
        <a:lstStyle/>
        <a:p>
          <a:endParaRPr lang="de-DE"/>
        </a:p>
      </dgm:t>
    </dgm:pt>
    <dgm:pt modelId="{29A0AAAF-FB6B-49C7-88D4-679E34BE3B1E}" type="sibTrans" cxnId="{EA627505-4978-437B-BC44-44B7541194E1}">
      <dgm:prSet/>
      <dgm:spPr/>
      <dgm:t>
        <a:bodyPr/>
        <a:lstStyle/>
        <a:p>
          <a:endParaRPr lang="de-DE"/>
        </a:p>
      </dgm:t>
    </dgm:pt>
    <dgm:pt modelId="{37D1D2AD-822C-4C42-A31A-A7069AAF182F}">
      <dgm:prSet phldrT="[Text]" custT="1"/>
      <dgm:spPr/>
      <dgm:t>
        <a:bodyPr/>
        <a:lstStyle/>
        <a:p>
          <a:r>
            <a:rPr lang="en-US" sz="2400" dirty="0"/>
            <a:t>Started in</a:t>
          </a:r>
        </a:p>
        <a:p>
          <a:r>
            <a:rPr lang="en-US" sz="2400"/>
            <a:t>05/2018</a:t>
          </a:r>
          <a:endParaRPr lang="de-DE" sz="2400" dirty="0"/>
        </a:p>
      </dgm:t>
    </dgm:pt>
    <dgm:pt modelId="{7A3C9001-225C-4852-9D63-2203505D00EE}" type="parTrans" cxnId="{6B7FDF65-AEFE-4000-A0AB-A444D0835996}">
      <dgm:prSet/>
      <dgm:spPr/>
      <dgm:t>
        <a:bodyPr/>
        <a:lstStyle/>
        <a:p>
          <a:endParaRPr lang="de-DE"/>
        </a:p>
      </dgm:t>
    </dgm:pt>
    <dgm:pt modelId="{550E897E-D024-4279-B551-68024AF870FD}" type="sibTrans" cxnId="{6B7FDF65-AEFE-4000-A0AB-A444D0835996}">
      <dgm:prSet/>
      <dgm:spPr/>
      <dgm:t>
        <a:bodyPr/>
        <a:lstStyle/>
        <a:p>
          <a:endParaRPr lang="de-DE"/>
        </a:p>
      </dgm:t>
    </dgm:pt>
    <dgm:pt modelId="{865ABED6-2980-4800-8716-96D4F5CD4833}">
      <dgm:prSet phldrT="[Text]" custT="1"/>
      <dgm:spPr/>
      <dgm:t>
        <a:bodyPr/>
        <a:lstStyle/>
        <a:p>
          <a:pPr>
            <a:lnSpc>
              <a:spcPct val="100000"/>
            </a:lnSpc>
            <a:spcAft>
              <a:spcPts val="600"/>
            </a:spcAft>
          </a:pPr>
          <a:r>
            <a:rPr lang="en-US" sz="2500" dirty="0"/>
            <a:t>26 Partners</a:t>
          </a:r>
          <a:endParaRPr lang="de-DE" sz="2500" dirty="0"/>
        </a:p>
      </dgm:t>
    </dgm:pt>
    <dgm:pt modelId="{D7635278-7362-4FBF-B358-01C8F8E8F05D}" type="parTrans" cxnId="{2CD26917-83A2-4FC8-ABD2-10ABA4E8F517}">
      <dgm:prSet/>
      <dgm:spPr/>
      <dgm:t>
        <a:bodyPr/>
        <a:lstStyle/>
        <a:p>
          <a:endParaRPr lang="de-DE"/>
        </a:p>
      </dgm:t>
    </dgm:pt>
    <dgm:pt modelId="{F77A0FCC-7F06-4F8A-BA68-0C1E8A2977F6}" type="sibTrans" cxnId="{2CD26917-83A2-4FC8-ABD2-10ABA4E8F517}">
      <dgm:prSet/>
      <dgm:spPr/>
      <dgm:t>
        <a:bodyPr/>
        <a:lstStyle/>
        <a:p>
          <a:endParaRPr lang="de-DE"/>
        </a:p>
      </dgm:t>
    </dgm:pt>
    <dgm:pt modelId="{BA83359B-B811-416D-9E12-F47017F1C04B}">
      <dgm:prSet phldrT="[Text]"/>
      <dgm:spPr/>
      <dgm:t>
        <a:bodyPr/>
        <a:lstStyle/>
        <a:p>
          <a:r>
            <a:rPr lang="en-US" dirty="0"/>
            <a:t>LCOE reduction (26%-37%)</a:t>
          </a:r>
          <a:endParaRPr lang="de-DE" dirty="0"/>
        </a:p>
      </dgm:t>
    </dgm:pt>
    <dgm:pt modelId="{540044BC-8E75-4FDD-9532-9810851D5125}" type="parTrans" cxnId="{D72DEBC3-A71E-42FC-8EDB-1754F34A3D2A}">
      <dgm:prSet/>
      <dgm:spPr/>
      <dgm:t>
        <a:bodyPr/>
        <a:lstStyle/>
        <a:p>
          <a:endParaRPr lang="de-DE"/>
        </a:p>
      </dgm:t>
    </dgm:pt>
    <dgm:pt modelId="{C9F8CEDA-7A9E-4485-9533-3B0CEB2CC103}" type="sibTrans" cxnId="{D72DEBC3-A71E-42FC-8EDB-1754F34A3D2A}">
      <dgm:prSet/>
      <dgm:spPr/>
      <dgm:t>
        <a:bodyPr/>
        <a:lstStyle/>
        <a:p>
          <a:endParaRPr lang="de-DE"/>
        </a:p>
      </dgm:t>
    </dgm:pt>
    <dgm:pt modelId="{7A1401D1-719B-4A68-AB61-427F65D43C7B}">
      <dgm:prSet phldrT="[Text]" custT="1"/>
      <dgm:spPr>
        <a:noFill/>
      </dgm:spPr>
      <dgm:t>
        <a:bodyPr/>
        <a:lstStyle/>
        <a:p>
          <a:endParaRPr lang="de-DE" sz="2000" b="1" dirty="0"/>
        </a:p>
      </dgm:t>
    </dgm:pt>
    <dgm:pt modelId="{1AD6E3B9-09EB-42C7-A6CD-7DC7A5115A49}" type="sibTrans" cxnId="{122821E2-2E40-421C-9BFE-F9DFB6511355}">
      <dgm:prSet/>
      <dgm:spPr/>
      <dgm:t>
        <a:bodyPr/>
        <a:lstStyle/>
        <a:p>
          <a:endParaRPr lang="de-DE"/>
        </a:p>
      </dgm:t>
    </dgm:pt>
    <dgm:pt modelId="{5304E01B-5C0C-4BB4-B138-8C3EF5F2CF43}" type="parTrans" cxnId="{122821E2-2E40-421C-9BFE-F9DFB6511355}">
      <dgm:prSet/>
      <dgm:spPr/>
      <dgm:t>
        <a:bodyPr/>
        <a:lstStyle/>
        <a:p>
          <a:endParaRPr lang="de-DE"/>
        </a:p>
      </dgm:t>
    </dgm:pt>
    <dgm:pt modelId="{12E6828D-086C-4DA2-9904-4FFA1C35BE29}" type="pres">
      <dgm:prSet presAssocID="{224657EE-1886-4D3F-B961-1CB97DF1790A}" presName="Name0" presStyleCnt="0">
        <dgm:presLayoutVars>
          <dgm:chMax val="1"/>
          <dgm:dir/>
          <dgm:animLvl val="ctr"/>
          <dgm:resizeHandles val="exact"/>
        </dgm:presLayoutVars>
      </dgm:prSet>
      <dgm:spPr/>
    </dgm:pt>
    <dgm:pt modelId="{E51DF524-1110-42D9-8BFA-8FAB562F2CAD}" type="pres">
      <dgm:prSet presAssocID="{7A1401D1-719B-4A68-AB61-427F65D43C7B}" presName="centerShape" presStyleLbl="node0" presStyleIdx="0" presStyleCnt="1" custScaleX="98879" custScaleY="98880"/>
      <dgm:spPr/>
    </dgm:pt>
    <dgm:pt modelId="{A44A4510-915B-47B1-AA7D-A1FF56B75BFE}" type="pres">
      <dgm:prSet presAssocID="{BAD9E6F2-9F7F-43CF-A8B5-63C7A39D03B3}" presName="node" presStyleLbl="node1" presStyleIdx="0" presStyleCnt="4" custScaleX="150646" custScaleY="150645">
        <dgm:presLayoutVars>
          <dgm:bulletEnabled val="1"/>
        </dgm:presLayoutVars>
      </dgm:prSet>
      <dgm:spPr/>
    </dgm:pt>
    <dgm:pt modelId="{6C064C2F-5250-4594-B568-8A41E6E89B05}" type="pres">
      <dgm:prSet presAssocID="{BAD9E6F2-9F7F-43CF-A8B5-63C7A39D03B3}" presName="dummy" presStyleCnt="0"/>
      <dgm:spPr/>
    </dgm:pt>
    <dgm:pt modelId="{F6BC5EFE-E0D1-4633-8169-7E9E1B85613D}" type="pres">
      <dgm:prSet presAssocID="{29A0AAAF-FB6B-49C7-88D4-679E34BE3B1E}" presName="sibTrans" presStyleLbl="sibTrans2D1" presStyleIdx="0" presStyleCnt="4"/>
      <dgm:spPr/>
    </dgm:pt>
    <dgm:pt modelId="{9754A119-A382-4341-9F87-6ADEE93A777B}" type="pres">
      <dgm:prSet presAssocID="{37D1D2AD-822C-4C42-A31A-A7069AAF182F}" presName="node" presStyleLbl="node1" presStyleIdx="1" presStyleCnt="4" custScaleX="150646" custScaleY="150645">
        <dgm:presLayoutVars>
          <dgm:bulletEnabled val="1"/>
        </dgm:presLayoutVars>
      </dgm:prSet>
      <dgm:spPr/>
    </dgm:pt>
    <dgm:pt modelId="{8265951F-B868-40D6-A12A-4D0E9D86060D}" type="pres">
      <dgm:prSet presAssocID="{37D1D2AD-822C-4C42-A31A-A7069AAF182F}" presName="dummy" presStyleCnt="0"/>
      <dgm:spPr/>
    </dgm:pt>
    <dgm:pt modelId="{80D3D799-67EC-4E3D-9A1B-5EC44380243A}" type="pres">
      <dgm:prSet presAssocID="{550E897E-D024-4279-B551-68024AF870FD}" presName="sibTrans" presStyleLbl="sibTrans2D1" presStyleIdx="1" presStyleCnt="4"/>
      <dgm:spPr/>
    </dgm:pt>
    <dgm:pt modelId="{27375FAA-202E-4791-8763-3C145D6FF536}" type="pres">
      <dgm:prSet presAssocID="{865ABED6-2980-4800-8716-96D4F5CD4833}" presName="node" presStyleLbl="node1" presStyleIdx="2" presStyleCnt="4" custScaleX="150646" custScaleY="150645">
        <dgm:presLayoutVars>
          <dgm:bulletEnabled val="1"/>
        </dgm:presLayoutVars>
      </dgm:prSet>
      <dgm:spPr/>
    </dgm:pt>
    <dgm:pt modelId="{302BA166-9FDA-4F13-A7DE-2B2C87F42AE9}" type="pres">
      <dgm:prSet presAssocID="{865ABED6-2980-4800-8716-96D4F5CD4833}" presName="dummy" presStyleCnt="0"/>
      <dgm:spPr/>
    </dgm:pt>
    <dgm:pt modelId="{6A6FC280-58BB-4B51-86D1-03E1AD14DE6D}" type="pres">
      <dgm:prSet presAssocID="{F77A0FCC-7F06-4F8A-BA68-0C1E8A2977F6}" presName="sibTrans" presStyleLbl="sibTrans2D1" presStyleIdx="2" presStyleCnt="4"/>
      <dgm:spPr/>
    </dgm:pt>
    <dgm:pt modelId="{2FC01A38-97E4-4036-9791-E8FA385ED0AD}" type="pres">
      <dgm:prSet presAssocID="{BA83359B-B811-416D-9E12-F47017F1C04B}" presName="node" presStyleLbl="node1" presStyleIdx="3" presStyleCnt="4" custScaleX="150646" custScaleY="150645">
        <dgm:presLayoutVars>
          <dgm:bulletEnabled val="1"/>
        </dgm:presLayoutVars>
      </dgm:prSet>
      <dgm:spPr/>
    </dgm:pt>
    <dgm:pt modelId="{5C789C06-74A4-41E9-9E70-1D013C146357}" type="pres">
      <dgm:prSet presAssocID="{BA83359B-B811-416D-9E12-F47017F1C04B}" presName="dummy" presStyleCnt="0"/>
      <dgm:spPr/>
    </dgm:pt>
    <dgm:pt modelId="{B5665A90-9DC1-451A-BFF5-7B97055D2275}" type="pres">
      <dgm:prSet presAssocID="{C9F8CEDA-7A9E-4485-9533-3B0CEB2CC103}" presName="sibTrans" presStyleLbl="sibTrans2D1" presStyleIdx="3" presStyleCnt="4"/>
      <dgm:spPr/>
    </dgm:pt>
  </dgm:ptLst>
  <dgm:cxnLst>
    <dgm:cxn modelId="{EA627505-4978-437B-BC44-44B7541194E1}" srcId="{7A1401D1-719B-4A68-AB61-427F65D43C7B}" destId="{BAD9E6F2-9F7F-43CF-A8B5-63C7A39D03B3}" srcOrd="0" destOrd="0" parTransId="{6CDFFC13-6574-4AE9-A45F-D1ED193A91E1}" sibTransId="{29A0AAAF-FB6B-49C7-88D4-679E34BE3B1E}"/>
    <dgm:cxn modelId="{2CD26917-83A2-4FC8-ABD2-10ABA4E8F517}" srcId="{7A1401D1-719B-4A68-AB61-427F65D43C7B}" destId="{865ABED6-2980-4800-8716-96D4F5CD4833}" srcOrd="2" destOrd="0" parTransId="{D7635278-7362-4FBF-B358-01C8F8E8F05D}" sibTransId="{F77A0FCC-7F06-4F8A-BA68-0C1E8A2977F6}"/>
    <dgm:cxn modelId="{C8FEFC18-7BC7-40E6-9C6B-1587F0B9AA50}" type="presOf" srcId="{F77A0FCC-7F06-4F8A-BA68-0C1E8A2977F6}" destId="{6A6FC280-58BB-4B51-86D1-03E1AD14DE6D}" srcOrd="0" destOrd="0" presId="urn:microsoft.com/office/officeart/2005/8/layout/radial6"/>
    <dgm:cxn modelId="{6B7FDF65-AEFE-4000-A0AB-A444D0835996}" srcId="{7A1401D1-719B-4A68-AB61-427F65D43C7B}" destId="{37D1D2AD-822C-4C42-A31A-A7069AAF182F}" srcOrd="1" destOrd="0" parTransId="{7A3C9001-225C-4852-9D63-2203505D00EE}" sibTransId="{550E897E-D024-4279-B551-68024AF870FD}"/>
    <dgm:cxn modelId="{AAED406C-D8AA-4760-B2DE-795E2AF51090}" type="presOf" srcId="{BA83359B-B811-416D-9E12-F47017F1C04B}" destId="{2FC01A38-97E4-4036-9791-E8FA385ED0AD}" srcOrd="0" destOrd="0" presId="urn:microsoft.com/office/officeart/2005/8/layout/radial6"/>
    <dgm:cxn modelId="{E443C171-3F2A-4C17-9559-20DA0CFC2FC8}" type="presOf" srcId="{37D1D2AD-822C-4C42-A31A-A7069AAF182F}" destId="{9754A119-A382-4341-9F87-6ADEE93A777B}" srcOrd="0" destOrd="0" presId="urn:microsoft.com/office/officeart/2005/8/layout/radial6"/>
    <dgm:cxn modelId="{FB9E75A7-A542-48E5-92C5-AEA4DAF4CD07}" type="presOf" srcId="{7A1401D1-719B-4A68-AB61-427F65D43C7B}" destId="{E51DF524-1110-42D9-8BFA-8FAB562F2CAD}" srcOrd="0" destOrd="0" presId="urn:microsoft.com/office/officeart/2005/8/layout/radial6"/>
    <dgm:cxn modelId="{C41AAEBE-935F-4E73-960A-C56A789CACC8}" type="presOf" srcId="{BAD9E6F2-9F7F-43CF-A8B5-63C7A39D03B3}" destId="{A44A4510-915B-47B1-AA7D-A1FF56B75BFE}" srcOrd="0" destOrd="0" presId="urn:microsoft.com/office/officeart/2005/8/layout/radial6"/>
    <dgm:cxn modelId="{D72DEBC3-A71E-42FC-8EDB-1754F34A3D2A}" srcId="{7A1401D1-719B-4A68-AB61-427F65D43C7B}" destId="{BA83359B-B811-416D-9E12-F47017F1C04B}" srcOrd="3" destOrd="0" parTransId="{540044BC-8E75-4FDD-9532-9810851D5125}" sibTransId="{C9F8CEDA-7A9E-4485-9533-3B0CEB2CC103}"/>
    <dgm:cxn modelId="{8CB9B1C5-1F4D-496B-982F-905869365491}" type="presOf" srcId="{C9F8CEDA-7A9E-4485-9533-3B0CEB2CC103}" destId="{B5665A90-9DC1-451A-BFF5-7B97055D2275}" srcOrd="0" destOrd="0" presId="urn:microsoft.com/office/officeart/2005/8/layout/radial6"/>
    <dgm:cxn modelId="{F335BCCC-36F5-47C1-B176-E69DBC31DA4D}" type="presOf" srcId="{550E897E-D024-4279-B551-68024AF870FD}" destId="{80D3D799-67EC-4E3D-9A1B-5EC44380243A}" srcOrd="0" destOrd="0" presId="urn:microsoft.com/office/officeart/2005/8/layout/radial6"/>
    <dgm:cxn modelId="{C77B92D6-3FC0-4DAA-9A2E-596B28731B68}" type="presOf" srcId="{224657EE-1886-4D3F-B961-1CB97DF1790A}" destId="{12E6828D-086C-4DA2-9904-4FFA1C35BE29}" srcOrd="0" destOrd="0" presId="urn:microsoft.com/office/officeart/2005/8/layout/radial6"/>
    <dgm:cxn modelId="{122821E2-2E40-421C-9BFE-F9DFB6511355}" srcId="{224657EE-1886-4D3F-B961-1CB97DF1790A}" destId="{7A1401D1-719B-4A68-AB61-427F65D43C7B}" srcOrd="0" destOrd="0" parTransId="{5304E01B-5C0C-4BB4-B138-8C3EF5F2CF43}" sibTransId="{1AD6E3B9-09EB-42C7-A6CD-7DC7A5115A49}"/>
    <dgm:cxn modelId="{289E66EE-A56C-4C93-8DAC-EB39F20607E7}" type="presOf" srcId="{29A0AAAF-FB6B-49C7-88D4-679E34BE3B1E}" destId="{F6BC5EFE-E0D1-4633-8169-7E9E1B85613D}" srcOrd="0" destOrd="0" presId="urn:microsoft.com/office/officeart/2005/8/layout/radial6"/>
    <dgm:cxn modelId="{4D4460F4-BC15-48EF-A97D-8436818683CF}" type="presOf" srcId="{865ABED6-2980-4800-8716-96D4F5CD4833}" destId="{27375FAA-202E-4791-8763-3C145D6FF536}" srcOrd="0" destOrd="0" presId="urn:microsoft.com/office/officeart/2005/8/layout/radial6"/>
    <dgm:cxn modelId="{DB44F377-D11D-4FEB-9E6E-8662FA94525C}" type="presParOf" srcId="{12E6828D-086C-4DA2-9904-4FFA1C35BE29}" destId="{E51DF524-1110-42D9-8BFA-8FAB562F2CAD}" srcOrd="0" destOrd="0" presId="urn:microsoft.com/office/officeart/2005/8/layout/radial6"/>
    <dgm:cxn modelId="{0EF44BAD-25D4-44A0-AB82-874C20CC5CC3}" type="presParOf" srcId="{12E6828D-086C-4DA2-9904-4FFA1C35BE29}" destId="{A44A4510-915B-47B1-AA7D-A1FF56B75BFE}" srcOrd="1" destOrd="0" presId="urn:microsoft.com/office/officeart/2005/8/layout/radial6"/>
    <dgm:cxn modelId="{51A795A7-5B01-48F4-B79C-6E12014396CC}" type="presParOf" srcId="{12E6828D-086C-4DA2-9904-4FFA1C35BE29}" destId="{6C064C2F-5250-4594-B568-8A41E6E89B05}" srcOrd="2" destOrd="0" presId="urn:microsoft.com/office/officeart/2005/8/layout/radial6"/>
    <dgm:cxn modelId="{B41B3AF0-9E88-424B-A19B-4BD556E6CEAE}" type="presParOf" srcId="{12E6828D-086C-4DA2-9904-4FFA1C35BE29}" destId="{F6BC5EFE-E0D1-4633-8169-7E9E1B85613D}" srcOrd="3" destOrd="0" presId="urn:microsoft.com/office/officeart/2005/8/layout/radial6"/>
    <dgm:cxn modelId="{A13DC985-0BB0-4FF8-BF60-0E789D744678}" type="presParOf" srcId="{12E6828D-086C-4DA2-9904-4FFA1C35BE29}" destId="{9754A119-A382-4341-9F87-6ADEE93A777B}" srcOrd="4" destOrd="0" presId="urn:microsoft.com/office/officeart/2005/8/layout/radial6"/>
    <dgm:cxn modelId="{0D914BD6-347B-4669-A0BD-41667AD213F1}" type="presParOf" srcId="{12E6828D-086C-4DA2-9904-4FFA1C35BE29}" destId="{8265951F-B868-40D6-A12A-4D0E9D86060D}" srcOrd="5" destOrd="0" presId="urn:microsoft.com/office/officeart/2005/8/layout/radial6"/>
    <dgm:cxn modelId="{2243F395-974D-4117-8237-66545A2A385B}" type="presParOf" srcId="{12E6828D-086C-4DA2-9904-4FFA1C35BE29}" destId="{80D3D799-67EC-4E3D-9A1B-5EC44380243A}" srcOrd="6" destOrd="0" presId="urn:microsoft.com/office/officeart/2005/8/layout/radial6"/>
    <dgm:cxn modelId="{239712B5-35C3-4407-9031-5F4BF67D7E26}" type="presParOf" srcId="{12E6828D-086C-4DA2-9904-4FFA1C35BE29}" destId="{27375FAA-202E-4791-8763-3C145D6FF536}" srcOrd="7" destOrd="0" presId="urn:microsoft.com/office/officeart/2005/8/layout/radial6"/>
    <dgm:cxn modelId="{D2045CE1-EF94-402E-888E-8DAF60901200}" type="presParOf" srcId="{12E6828D-086C-4DA2-9904-4FFA1C35BE29}" destId="{302BA166-9FDA-4F13-A7DE-2B2C87F42AE9}" srcOrd="8" destOrd="0" presId="urn:microsoft.com/office/officeart/2005/8/layout/radial6"/>
    <dgm:cxn modelId="{FB69D7EC-DD8D-4B83-A961-ECFF0808AFAD}" type="presParOf" srcId="{12E6828D-086C-4DA2-9904-4FFA1C35BE29}" destId="{6A6FC280-58BB-4B51-86D1-03E1AD14DE6D}" srcOrd="9" destOrd="0" presId="urn:microsoft.com/office/officeart/2005/8/layout/radial6"/>
    <dgm:cxn modelId="{C660C786-D4D5-4EB6-AE4B-89C685DBA411}" type="presParOf" srcId="{12E6828D-086C-4DA2-9904-4FFA1C35BE29}" destId="{2FC01A38-97E4-4036-9791-E8FA385ED0AD}" srcOrd="10" destOrd="0" presId="urn:microsoft.com/office/officeart/2005/8/layout/radial6"/>
    <dgm:cxn modelId="{4CB9C0D6-D48B-4758-B655-DC96D8AE3F94}" type="presParOf" srcId="{12E6828D-086C-4DA2-9904-4FFA1C35BE29}" destId="{5C789C06-74A4-41E9-9E70-1D013C146357}" srcOrd="11" destOrd="0" presId="urn:microsoft.com/office/officeart/2005/8/layout/radial6"/>
    <dgm:cxn modelId="{7B829BEB-BC93-4ED1-BE5E-21C33C7E5980}" type="presParOf" srcId="{12E6828D-086C-4DA2-9904-4FFA1C35BE29}" destId="{B5665A90-9DC1-451A-BFF5-7B97055D2275}"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7D01C5-31B9-49ED-AAC7-E05322FDF6DB}" type="doc">
      <dgm:prSet loTypeId="urn:diagrams.loki3.com/VaryingWidthList" loCatId="list" qsTypeId="urn:microsoft.com/office/officeart/2005/8/quickstyle/simple1" qsCatId="simple" csTypeId="urn:microsoft.com/office/officeart/2005/8/colors/accent1_1" csCatId="accent1" phldr="1"/>
      <dgm:spPr/>
    </dgm:pt>
    <dgm:pt modelId="{92C2F839-9484-4665-8384-2E4583216BBB}">
      <dgm:prSet phldrT="[Text]"/>
      <dgm:spPr>
        <a:ln>
          <a:solidFill>
            <a:srgbClr val="FFC000"/>
          </a:solidFill>
        </a:ln>
      </dgm:spPr>
      <dgm:t>
        <a:bodyPr/>
        <a:lstStyle/>
        <a:p>
          <a:endParaRPr lang="de-DE" dirty="0"/>
        </a:p>
      </dgm:t>
    </dgm:pt>
    <dgm:pt modelId="{AEF41B30-3894-4564-873D-3E229568D2DC}" type="parTrans" cxnId="{77F18023-D997-4658-8332-476983334056}">
      <dgm:prSet/>
      <dgm:spPr/>
      <dgm:t>
        <a:bodyPr/>
        <a:lstStyle/>
        <a:p>
          <a:endParaRPr lang="de-DE"/>
        </a:p>
      </dgm:t>
    </dgm:pt>
    <dgm:pt modelId="{DB762667-02E1-4A39-A05E-3EE16A109E51}" type="sibTrans" cxnId="{77F18023-D997-4658-8332-476983334056}">
      <dgm:prSet/>
      <dgm:spPr/>
      <dgm:t>
        <a:bodyPr/>
        <a:lstStyle/>
        <a:p>
          <a:endParaRPr lang="de-DE"/>
        </a:p>
      </dgm:t>
    </dgm:pt>
    <dgm:pt modelId="{EDF93F19-4B44-429F-9A62-A55FB1522CC5}">
      <dgm:prSet phldrT="[Text]"/>
      <dgm:spPr>
        <a:ln>
          <a:solidFill>
            <a:schemeClr val="bg1">
              <a:lumMod val="50000"/>
            </a:schemeClr>
          </a:solidFill>
        </a:ln>
      </dgm:spPr>
      <dgm:t>
        <a:bodyPr/>
        <a:lstStyle/>
        <a:p>
          <a:endParaRPr lang="de-DE" dirty="0"/>
        </a:p>
      </dgm:t>
    </dgm:pt>
    <dgm:pt modelId="{A020CC94-C115-4A4B-8901-07F3B294E2E2}" type="parTrans" cxnId="{F92F0532-A0C4-4626-8D28-431DE6C0D989}">
      <dgm:prSet/>
      <dgm:spPr/>
      <dgm:t>
        <a:bodyPr/>
        <a:lstStyle/>
        <a:p>
          <a:endParaRPr lang="de-DE"/>
        </a:p>
      </dgm:t>
    </dgm:pt>
    <dgm:pt modelId="{DEA90068-5E59-427B-A992-457FB95A96A9}" type="sibTrans" cxnId="{F92F0532-A0C4-4626-8D28-431DE6C0D989}">
      <dgm:prSet/>
      <dgm:spPr/>
      <dgm:t>
        <a:bodyPr/>
        <a:lstStyle/>
        <a:p>
          <a:endParaRPr lang="de-DE"/>
        </a:p>
      </dgm:t>
    </dgm:pt>
    <dgm:pt modelId="{BD385DD2-BE9F-4E32-8A79-73EAB00ADE91}">
      <dgm:prSet phldrT="[Text]"/>
      <dgm:spPr>
        <a:ln>
          <a:solidFill>
            <a:schemeClr val="accent6">
              <a:lumMod val="75000"/>
            </a:schemeClr>
          </a:solidFill>
        </a:ln>
      </dgm:spPr>
      <dgm:t>
        <a:bodyPr/>
        <a:lstStyle/>
        <a:p>
          <a:r>
            <a:rPr lang="en-GB" dirty="0"/>
            <a:t> </a:t>
          </a:r>
          <a:endParaRPr lang="de-DE" dirty="0"/>
        </a:p>
      </dgm:t>
    </dgm:pt>
    <dgm:pt modelId="{031B74D4-C977-44A3-9DDF-E4C06B345F9C}" type="parTrans" cxnId="{8BB7C0EE-2DA8-47E2-88D6-26F11C320F6F}">
      <dgm:prSet/>
      <dgm:spPr/>
      <dgm:t>
        <a:bodyPr/>
        <a:lstStyle/>
        <a:p>
          <a:endParaRPr lang="de-DE"/>
        </a:p>
      </dgm:t>
    </dgm:pt>
    <dgm:pt modelId="{9D9A2944-8B19-46CD-A493-4183A9ED5D2E}" type="sibTrans" cxnId="{8BB7C0EE-2DA8-47E2-88D6-26F11C320F6F}">
      <dgm:prSet/>
      <dgm:spPr/>
      <dgm:t>
        <a:bodyPr/>
        <a:lstStyle/>
        <a:p>
          <a:endParaRPr lang="de-DE"/>
        </a:p>
      </dgm:t>
    </dgm:pt>
    <dgm:pt modelId="{089A5447-6B03-46BF-9767-D19108678B61}">
      <dgm:prSet phldrT="[Text]" custT="1"/>
      <dgm:spPr/>
      <dgm:t>
        <a:bodyPr/>
        <a:lstStyle/>
        <a:p>
          <a:endParaRPr lang="de-DE" sz="2900" dirty="0"/>
        </a:p>
      </dgm:t>
    </dgm:pt>
    <dgm:pt modelId="{19C74372-98AC-417C-BD47-8B8B7F414BCA}" type="sibTrans" cxnId="{A1ED990E-49F7-4439-B530-A9304343932A}">
      <dgm:prSet/>
      <dgm:spPr/>
      <dgm:t>
        <a:bodyPr/>
        <a:lstStyle/>
        <a:p>
          <a:endParaRPr lang="de-DE"/>
        </a:p>
      </dgm:t>
    </dgm:pt>
    <dgm:pt modelId="{25DB331F-0B85-482D-A3E5-A4CCB3BDC08A}" type="parTrans" cxnId="{A1ED990E-49F7-4439-B530-A9304343932A}">
      <dgm:prSet/>
      <dgm:spPr/>
      <dgm:t>
        <a:bodyPr/>
        <a:lstStyle/>
        <a:p>
          <a:endParaRPr lang="de-DE"/>
        </a:p>
      </dgm:t>
    </dgm:pt>
    <dgm:pt modelId="{0DD93262-EFB1-4954-AAD7-87D2732C42D8}" type="pres">
      <dgm:prSet presAssocID="{E17D01C5-31B9-49ED-AAC7-E05322FDF6DB}" presName="Name0" presStyleCnt="0">
        <dgm:presLayoutVars>
          <dgm:resizeHandles/>
        </dgm:presLayoutVars>
      </dgm:prSet>
      <dgm:spPr/>
    </dgm:pt>
    <dgm:pt modelId="{B08158BA-AB6E-4329-A00B-E7BB1A07BC6A}" type="pres">
      <dgm:prSet presAssocID="{089A5447-6B03-46BF-9767-D19108678B61}" presName="text" presStyleLbl="node1" presStyleIdx="0" presStyleCnt="4" custScaleX="967932" custScaleY="110498" custLinFactNeighborX="-27721" custLinFactNeighborY="-1411">
        <dgm:presLayoutVars>
          <dgm:bulletEnabled val="1"/>
        </dgm:presLayoutVars>
      </dgm:prSet>
      <dgm:spPr/>
    </dgm:pt>
    <dgm:pt modelId="{310E2DCB-3661-4E5A-A4E6-5B5FDB334ED1}" type="pres">
      <dgm:prSet presAssocID="{19C74372-98AC-417C-BD47-8B8B7F414BCA}" presName="space" presStyleCnt="0"/>
      <dgm:spPr/>
    </dgm:pt>
    <dgm:pt modelId="{11C20AC9-F8A0-417F-A4A3-14322A569E06}" type="pres">
      <dgm:prSet presAssocID="{92C2F839-9484-4665-8384-2E4583216BBB}" presName="text" presStyleLbl="node1" presStyleIdx="1" presStyleCnt="4" custScaleX="967932" custScaleY="101693">
        <dgm:presLayoutVars>
          <dgm:bulletEnabled val="1"/>
        </dgm:presLayoutVars>
      </dgm:prSet>
      <dgm:spPr/>
    </dgm:pt>
    <dgm:pt modelId="{7D1C2FD7-29C2-43C0-B2B4-EDD844182826}" type="pres">
      <dgm:prSet presAssocID="{DB762667-02E1-4A39-A05E-3EE16A109E51}" presName="space" presStyleCnt="0"/>
      <dgm:spPr/>
    </dgm:pt>
    <dgm:pt modelId="{94EDC508-A883-49BB-AC10-CE9F65B2CB2A}" type="pres">
      <dgm:prSet presAssocID="{BD385DD2-BE9F-4E32-8A79-73EAB00ADE91}" presName="text" presStyleLbl="node1" presStyleIdx="2" presStyleCnt="4" custScaleX="967932" custScaleY="133917" custLinFactX="100000" custLinFactNeighborX="113938" custLinFactNeighborY="8711">
        <dgm:presLayoutVars>
          <dgm:bulletEnabled val="1"/>
        </dgm:presLayoutVars>
      </dgm:prSet>
      <dgm:spPr/>
    </dgm:pt>
    <dgm:pt modelId="{D6A7820D-013C-472D-B560-CB9231EC3598}" type="pres">
      <dgm:prSet presAssocID="{9D9A2944-8B19-46CD-A493-4183A9ED5D2E}" presName="space" presStyleCnt="0"/>
      <dgm:spPr/>
    </dgm:pt>
    <dgm:pt modelId="{A8B0ED4E-1104-4A45-97C9-9B6E076F94BF}" type="pres">
      <dgm:prSet presAssocID="{EDF93F19-4B44-429F-9A62-A55FB1522CC5}" presName="text" presStyleLbl="node1" presStyleIdx="3" presStyleCnt="4" custScaleX="967932" custScaleY="66016" custLinFactX="14460" custLinFactNeighborX="100000" custLinFactNeighborY="40455">
        <dgm:presLayoutVars>
          <dgm:bulletEnabled val="1"/>
        </dgm:presLayoutVars>
      </dgm:prSet>
      <dgm:spPr/>
    </dgm:pt>
  </dgm:ptLst>
  <dgm:cxnLst>
    <dgm:cxn modelId="{A1ED990E-49F7-4439-B530-A9304343932A}" srcId="{E17D01C5-31B9-49ED-AAC7-E05322FDF6DB}" destId="{089A5447-6B03-46BF-9767-D19108678B61}" srcOrd="0" destOrd="0" parTransId="{25DB331F-0B85-482D-A3E5-A4CCB3BDC08A}" sibTransId="{19C74372-98AC-417C-BD47-8B8B7F414BCA}"/>
    <dgm:cxn modelId="{0985BE19-C0EA-46A9-8F6B-A83BF84BE5D5}" type="presOf" srcId="{BD385DD2-BE9F-4E32-8A79-73EAB00ADE91}" destId="{94EDC508-A883-49BB-AC10-CE9F65B2CB2A}" srcOrd="0" destOrd="0" presId="urn:diagrams.loki3.com/VaryingWidthList"/>
    <dgm:cxn modelId="{77F18023-D997-4658-8332-476983334056}" srcId="{E17D01C5-31B9-49ED-AAC7-E05322FDF6DB}" destId="{92C2F839-9484-4665-8384-2E4583216BBB}" srcOrd="1" destOrd="0" parTransId="{AEF41B30-3894-4564-873D-3E229568D2DC}" sibTransId="{DB762667-02E1-4A39-A05E-3EE16A109E51}"/>
    <dgm:cxn modelId="{F92F0532-A0C4-4626-8D28-431DE6C0D989}" srcId="{E17D01C5-31B9-49ED-AAC7-E05322FDF6DB}" destId="{EDF93F19-4B44-429F-9A62-A55FB1522CC5}" srcOrd="3" destOrd="0" parTransId="{A020CC94-C115-4A4B-8901-07F3B294E2E2}" sibTransId="{DEA90068-5E59-427B-A992-457FB95A96A9}"/>
    <dgm:cxn modelId="{8D073C3F-CEB9-4C90-90D6-50DEC9409128}" type="presOf" srcId="{089A5447-6B03-46BF-9767-D19108678B61}" destId="{B08158BA-AB6E-4329-A00B-E7BB1A07BC6A}" srcOrd="0" destOrd="0" presId="urn:diagrams.loki3.com/VaryingWidthList"/>
    <dgm:cxn modelId="{EE184F9E-495C-4A2C-AFFE-04BF25233DCD}" type="presOf" srcId="{E17D01C5-31B9-49ED-AAC7-E05322FDF6DB}" destId="{0DD93262-EFB1-4954-AAD7-87D2732C42D8}" srcOrd="0" destOrd="0" presId="urn:diagrams.loki3.com/VaryingWidthList"/>
    <dgm:cxn modelId="{72420AA3-9ECC-40E2-9B09-F185803A0985}" type="presOf" srcId="{EDF93F19-4B44-429F-9A62-A55FB1522CC5}" destId="{A8B0ED4E-1104-4A45-97C9-9B6E076F94BF}" srcOrd="0" destOrd="0" presId="urn:diagrams.loki3.com/VaryingWidthList"/>
    <dgm:cxn modelId="{E2FFE6C4-4485-4F73-A502-F22A40F84464}" type="presOf" srcId="{92C2F839-9484-4665-8384-2E4583216BBB}" destId="{11C20AC9-F8A0-417F-A4A3-14322A569E06}" srcOrd="0" destOrd="0" presId="urn:diagrams.loki3.com/VaryingWidthList"/>
    <dgm:cxn modelId="{8BB7C0EE-2DA8-47E2-88D6-26F11C320F6F}" srcId="{E17D01C5-31B9-49ED-AAC7-E05322FDF6DB}" destId="{BD385DD2-BE9F-4E32-8A79-73EAB00ADE91}" srcOrd="2" destOrd="0" parTransId="{031B74D4-C977-44A3-9DDF-E4C06B345F9C}" sibTransId="{9D9A2944-8B19-46CD-A493-4183A9ED5D2E}"/>
    <dgm:cxn modelId="{5E66E7BF-9489-4C45-B87E-8DDC19B7B390}" type="presParOf" srcId="{0DD93262-EFB1-4954-AAD7-87D2732C42D8}" destId="{B08158BA-AB6E-4329-A00B-E7BB1A07BC6A}" srcOrd="0" destOrd="0" presId="urn:diagrams.loki3.com/VaryingWidthList"/>
    <dgm:cxn modelId="{AD3AD66C-32EA-4E20-A608-1CC62FFD6DA5}" type="presParOf" srcId="{0DD93262-EFB1-4954-AAD7-87D2732C42D8}" destId="{310E2DCB-3661-4E5A-A4E6-5B5FDB334ED1}" srcOrd="1" destOrd="0" presId="urn:diagrams.loki3.com/VaryingWidthList"/>
    <dgm:cxn modelId="{F36A8B9D-4869-4E44-9807-B55B0FC9BF7C}" type="presParOf" srcId="{0DD93262-EFB1-4954-AAD7-87D2732C42D8}" destId="{11C20AC9-F8A0-417F-A4A3-14322A569E06}" srcOrd="2" destOrd="0" presId="urn:diagrams.loki3.com/VaryingWidthList"/>
    <dgm:cxn modelId="{4B42E69E-3D78-45C0-B210-3FFC3814492C}" type="presParOf" srcId="{0DD93262-EFB1-4954-AAD7-87D2732C42D8}" destId="{7D1C2FD7-29C2-43C0-B2B4-EDD844182826}" srcOrd="3" destOrd="0" presId="urn:diagrams.loki3.com/VaryingWidthList"/>
    <dgm:cxn modelId="{E9CCF28E-4811-454E-950B-DE8E74B90E81}" type="presParOf" srcId="{0DD93262-EFB1-4954-AAD7-87D2732C42D8}" destId="{94EDC508-A883-49BB-AC10-CE9F65B2CB2A}" srcOrd="4" destOrd="0" presId="urn:diagrams.loki3.com/VaryingWidthList"/>
    <dgm:cxn modelId="{9BB6972E-DA6B-4DCC-BB15-EDA46C3A1904}" type="presParOf" srcId="{0DD93262-EFB1-4954-AAD7-87D2732C42D8}" destId="{D6A7820D-013C-472D-B560-CB9231EC3598}" srcOrd="5" destOrd="0" presId="urn:diagrams.loki3.com/VaryingWidthList"/>
    <dgm:cxn modelId="{EB72AEAA-B94E-43D0-B190-888C73DA9D02}" type="presParOf" srcId="{0DD93262-EFB1-4954-AAD7-87D2732C42D8}" destId="{A8B0ED4E-1104-4A45-97C9-9B6E076F94BF}" srcOrd="6" destOrd="0" presId="urn:diagrams.loki3.com/VaryingWidthList"/>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957CE0BE-6302-4A34-B1E2-FBC744FA2F57}" type="doc">
      <dgm:prSet loTypeId="urn:microsoft.com/office/officeart/2005/8/layout/chevron1" loCatId="process" qsTypeId="urn:microsoft.com/office/officeart/2005/8/quickstyle/simple1" qsCatId="simple" csTypeId="urn:microsoft.com/office/officeart/2005/8/colors/accent1_3" csCatId="accent1" phldr="1"/>
      <dgm:spPr/>
    </dgm:pt>
    <dgm:pt modelId="{6331946C-1255-4FE3-94B8-BE242C67880B}">
      <dgm:prSet phldrT="[Text]"/>
      <dgm:spPr/>
      <dgm:t>
        <a:bodyPr/>
        <a:lstStyle/>
        <a:p>
          <a:r>
            <a:rPr lang="en-US" dirty="0"/>
            <a:t>Development of technology innovations and novel data management tools</a:t>
          </a:r>
          <a:endParaRPr lang="de-DE" dirty="0"/>
        </a:p>
      </dgm:t>
    </dgm:pt>
    <dgm:pt modelId="{C6252074-274D-41CA-9850-B5C5B43C9F3E}" type="parTrans" cxnId="{D3505A92-583C-4652-8C33-56A66A4B091B}">
      <dgm:prSet/>
      <dgm:spPr/>
      <dgm:t>
        <a:bodyPr/>
        <a:lstStyle/>
        <a:p>
          <a:endParaRPr lang="de-DE"/>
        </a:p>
      </dgm:t>
    </dgm:pt>
    <dgm:pt modelId="{9A74901F-DD37-4451-8572-183137CA6A6A}" type="sibTrans" cxnId="{D3505A92-583C-4652-8C33-56A66A4B091B}">
      <dgm:prSet/>
      <dgm:spPr/>
      <dgm:t>
        <a:bodyPr/>
        <a:lstStyle/>
        <a:p>
          <a:endParaRPr lang="de-DE"/>
        </a:p>
      </dgm:t>
    </dgm:pt>
    <dgm:pt modelId="{A7CAA636-E487-4B60-BBCF-53C3971A7B31}">
      <dgm:prSet phldrT="[Text]"/>
      <dgm:spPr/>
      <dgm:t>
        <a:bodyPr/>
        <a:lstStyle/>
        <a:p>
          <a:r>
            <a:rPr lang="en-US" dirty="0"/>
            <a:t>Testing of he innovations and methods in real conditions</a:t>
          </a:r>
          <a:endParaRPr lang="de-DE" dirty="0"/>
        </a:p>
      </dgm:t>
    </dgm:pt>
    <dgm:pt modelId="{0F7A5927-C1DB-4D68-A9F5-E3E5B9AD6598}" type="parTrans" cxnId="{E8705C0E-01D9-4389-9039-16A19E8AF624}">
      <dgm:prSet/>
      <dgm:spPr/>
      <dgm:t>
        <a:bodyPr/>
        <a:lstStyle/>
        <a:p>
          <a:endParaRPr lang="de-DE"/>
        </a:p>
      </dgm:t>
    </dgm:pt>
    <dgm:pt modelId="{DC6EF167-A6A5-4CB7-B267-AF2E1600B2CB}" type="sibTrans" cxnId="{E8705C0E-01D9-4389-9039-16A19E8AF624}">
      <dgm:prSet/>
      <dgm:spPr/>
      <dgm:t>
        <a:bodyPr/>
        <a:lstStyle/>
        <a:p>
          <a:endParaRPr lang="de-DE"/>
        </a:p>
      </dgm:t>
    </dgm:pt>
    <dgm:pt modelId="{56A09B52-1987-4DFF-AF0C-12F8EB007CD2}">
      <dgm:prSet phldrT="[Text]"/>
      <dgm:spPr/>
      <dgm:t>
        <a:bodyPr/>
        <a:lstStyle/>
        <a:p>
          <a:r>
            <a:rPr lang="en-US" dirty="0"/>
            <a:t>Evaluation of the effectiveness of the proposed solutions</a:t>
          </a:r>
          <a:endParaRPr lang="de-DE" dirty="0"/>
        </a:p>
      </dgm:t>
    </dgm:pt>
    <dgm:pt modelId="{F2BDAA4C-27A2-4B17-94B0-64BBB2D2CE06}" type="parTrans" cxnId="{3AB3D6F7-C27C-4B5C-ADF5-67E112F89042}">
      <dgm:prSet/>
      <dgm:spPr/>
      <dgm:t>
        <a:bodyPr/>
        <a:lstStyle/>
        <a:p>
          <a:endParaRPr lang="de-DE"/>
        </a:p>
      </dgm:t>
    </dgm:pt>
    <dgm:pt modelId="{2BBDA53A-E63E-46D4-817B-D567FF2F80A7}" type="sibTrans" cxnId="{3AB3D6F7-C27C-4B5C-ADF5-67E112F89042}">
      <dgm:prSet/>
      <dgm:spPr/>
      <dgm:t>
        <a:bodyPr/>
        <a:lstStyle/>
        <a:p>
          <a:endParaRPr lang="de-DE"/>
        </a:p>
      </dgm:t>
    </dgm:pt>
    <dgm:pt modelId="{F86DB2EB-A6B0-42F9-B07F-42259D604A8A}" type="pres">
      <dgm:prSet presAssocID="{957CE0BE-6302-4A34-B1E2-FBC744FA2F57}" presName="Name0" presStyleCnt="0">
        <dgm:presLayoutVars>
          <dgm:dir/>
          <dgm:animLvl val="lvl"/>
          <dgm:resizeHandles val="exact"/>
        </dgm:presLayoutVars>
      </dgm:prSet>
      <dgm:spPr/>
    </dgm:pt>
    <dgm:pt modelId="{BD3CE1C5-7969-494B-B59C-37CBF583703C}" type="pres">
      <dgm:prSet presAssocID="{6331946C-1255-4FE3-94B8-BE242C67880B}" presName="parTxOnly" presStyleLbl="node1" presStyleIdx="0" presStyleCnt="3" custScaleX="118175" custLinFactNeighborX="96247" custLinFactNeighborY="-18869">
        <dgm:presLayoutVars>
          <dgm:chMax val="0"/>
          <dgm:chPref val="0"/>
          <dgm:bulletEnabled val="1"/>
        </dgm:presLayoutVars>
      </dgm:prSet>
      <dgm:spPr/>
    </dgm:pt>
    <dgm:pt modelId="{7F6DB7B6-A17F-4184-8F00-0BDFBBF96B58}" type="pres">
      <dgm:prSet presAssocID="{9A74901F-DD37-4451-8572-183137CA6A6A}" presName="parTxOnlySpace" presStyleCnt="0"/>
      <dgm:spPr/>
    </dgm:pt>
    <dgm:pt modelId="{B4D8C3FA-0C8C-472D-8547-2B699812585A}" type="pres">
      <dgm:prSet presAssocID="{A7CAA636-E487-4B60-BBCF-53C3971A7B31}" presName="parTxOnly" presStyleLbl="node1" presStyleIdx="1" presStyleCnt="3" custScaleX="105849">
        <dgm:presLayoutVars>
          <dgm:chMax val="0"/>
          <dgm:chPref val="0"/>
          <dgm:bulletEnabled val="1"/>
        </dgm:presLayoutVars>
      </dgm:prSet>
      <dgm:spPr/>
    </dgm:pt>
    <dgm:pt modelId="{6208F09D-A00F-4302-AC9C-2C0896009D19}" type="pres">
      <dgm:prSet presAssocID="{DC6EF167-A6A5-4CB7-B267-AF2E1600B2CB}" presName="parTxOnlySpace" presStyleCnt="0"/>
      <dgm:spPr/>
    </dgm:pt>
    <dgm:pt modelId="{0565CA9F-937A-43BD-9486-1FCCF656DA4E}" type="pres">
      <dgm:prSet presAssocID="{56A09B52-1987-4DFF-AF0C-12F8EB007CD2}" presName="parTxOnly" presStyleLbl="node1" presStyleIdx="2" presStyleCnt="3" custScaleX="111943" custLinFactNeighborX="-53967" custLinFactNeighborY="-174">
        <dgm:presLayoutVars>
          <dgm:chMax val="0"/>
          <dgm:chPref val="0"/>
          <dgm:bulletEnabled val="1"/>
        </dgm:presLayoutVars>
      </dgm:prSet>
      <dgm:spPr/>
    </dgm:pt>
  </dgm:ptLst>
  <dgm:cxnLst>
    <dgm:cxn modelId="{E8705C0E-01D9-4389-9039-16A19E8AF624}" srcId="{957CE0BE-6302-4A34-B1E2-FBC744FA2F57}" destId="{A7CAA636-E487-4B60-BBCF-53C3971A7B31}" srcOrd="1" destOrd="0" parTransId="{0F7A5927-C1DB-4D68-A9F5-E3E5B9AD6598}" sibTransId="{DC6EF167-A6A5-4CB7-B267-AF2E1600B2CB}"/>
    <dgm:cxn modelId="{B30C673F-3501-4741-BEF7-81F9866DF57A}" type="presOf" srcId="{6331946C-1255-4FE3-94B8-BE242C67880B}" destId="{BD3CE1C5-7969-494B-B59C-37CBF583703C}" srcOrd="0" destOrd="0" presId="urn:microsoft.com/office/officeart/2005/8/layout/chevron1"/>
    <dgm:cxn modelId="{EFDF5989-906D-4641-8503-D6A4B87B5BFC}" type="presOf" srcId="{A7CAA636-E487-4B60-BBCF-53C3971A7B31}" destId="{B4D8C3FA-0C8C-472D-8547-2B699812585A}" srcOrd="0" destOrd="0" presId="urn:microsoft.com/office/officeart/2005/8/layout/chevron1"/>
    <dgm:cxn modelId="{E93F088B-84E4-40F5-B5B9-F2A3F7DB794D}" type="presOf" srcId="{56A09B52-1987-4DFF-AF0C-12F8EB007CD2}" destId="{0565CA9F-937A-43BD-9486-1FCCF656DA4E}" srcOrd="0" destOrd="0" presId="urn:microsoft.com/office/officeart/2005/8/layout/chevron1"/>
    <dgm:cxn modelId="{0FFB1192-3667-4F8A-8DAC-53135901F080}" type="presOf" srcId="{957CE0BE-6302-4A34-B1E2-FBC744FA2F57}" destId="{F86DB2EB-A6B0-42F9-B07F-42259D604A8A}" srcOrd="0" destOrd="0" presId="urn:microsoft.com/office/officeart/2005/8/layout/chevron1"/>
    <dgm:cxn modelId="{D3505A92-583C-4652-8C33-56A66A4B091B}" srcId="{957CE0BE-6302-4A34-B1E2-FBC744FA2F57}" destId="{6331946C-1255-4FE3-94B8-BE242C67880B}" srcOrd="0" destOrd="0" parTransId="{C6252074-274D-41CA-9850-B5C5B43C9F3E}" sibTransId="{9A74901F-DD37-4451-8572-183137CA6A6A}"/>
    <dgm:cxn modelId="{3AB3D6F7-C27C-4B5C-ADF5-67E112F89042}" srcId="{957CE0BE-6302-4A34-B1E2-FBC744FA2F57}" destId="{56A09B52-1987-4DFF-AF0C-12F8EB007CD2}" srcOrd="2" destOrd="0" parTransId="{F2BDAA4C-27A2-4B17-94B0-64BBB2D2CE06}" sibTransId="{2BBDA53A-E63E-46D4-817B-D567FF2F80A7}"/>
    <dgm:cxn modelId="{B8DE374C-2D87-4BFA-A5CB-A746EA43F4C8}" type="presParOf" srcId="{F86DB2EB-A6B0-42F9-B07F-42259D604A8A}" destId="{BD3CE1C5-7969-494B-B59C-37CBF583703C}" srcOrd="0" destOrd="0" presId="urn:microsoft.com/office/officeart/2005/8/layout/chevron1"/>
    <dgm:cxn modelId="{E16639AE-526B-45A3-A316-607E8A07E3E2}" type="presParOf" srcId="{F86DB2EB-A6B0-42F9-B07F-42259D604A8A}" destId="{7F6DB7B6-A17F-4184-8F00-0BDFBBF96B58}" srcOrd="1" destOrd="0" presId="urn:microsoft.com/office/officeart/2005/8/layout/chevron1"/>
    <dgm:cxn modelId="{A7696FB1-030E-420F-A613-56E61FF29858}" type="presParOf" srcId="{F86DB2EB-A6B0-42F9-B07F-42259D604A8A}" destId="{B4D8C3FA-0C8C-472D-8547-2B699812585A}" srcOrd="2" destOrd="0" presId="urn:microsoft.com/office/officeart/2005/8/layout/chevron1"/>
    <dgm:cxn modelId="{A39DD4A9-F9A0-4740-990A-6EAE433545FF}" type="presParOf" srcId="{F86DB2EB-A6B0-42F9-B07F-42259D604A8A}" destId="{6208F09D-A00F-4302-AC9C-2C0896009D19}" srcOrd="3" destOrd="0" presId="urn:microsoft.com/office/officeart/2005/8/layout/chevron1"/>
    <dgm:cxn modelId="{A355D8C3-6405-42A9-B3CE-DFF54313528D}" type="presParOf" srcId="{F86DB2EB-A6B0-42F9-B07F-42259D604A8A}" destId="{0565CA9F-937A-43BD-9486-1FCCF656DA4E}" srcOrd="4" destOrd="0" presId="urn:microsoft.com/office/officeart/2005/8/layout/chevron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665A90-9DC1-451A-BFF5-7B97055D2275}">
      <dsp:nvSpPr>
        <dsp:cNvPr id="0" name=""/>
        <dsp:cNvSpPr/>
      </dsp:nvSpPr>
      <dsp:spPr>
        <a:xfrm>
          <a:off x="1797604" y="590480"/>
          <a:ext cx="3925706" cy="3925706"/>
        </a:xfrm>
        <a:prstGeom prst="blockArc">
          <a:avLst>
            <a:gd name="adj1" fmla="val 10800000"/>
            <a:gd name="adj2" fmla="val 16200000"/>
            <a:gd name="adj3" fmla="val 4644"/>
          </a:avLst>
        </a:prstGeom>
        <a:solidFill>
          <a:schemeClr val="accent1">
            <a:shade val="90000"/>
            <a:hueOff val="306302"/>
            <a:satOff val="-4255"/>
            <a:lumOff val="2295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A6FC280-58BB-4B51-86D1-03E1AD14DE6D}">
      <dsp:nvSpPr>
        <dsp:cNvPr id="0" name=""/>
        <dsp:cNvSpPr/>
      </dsp:nvSpPr>
      <dsp:spPr>
        <a:xfrm>
          <a:off x="1797604" y="590480"/>
          <a:ext cx="3925706" cy="3925706"/>
        </a:xfrm>
        <a:prstGeom prst="blockArc">
          <a:avLst>
            <a:gd name="adj1" fmla="val 5400000"/>
            <a:gd name="adj2" fmla="val 10800000"/>
            <a:gd name="adj3" fmla="val 4644"/>
          </a:avLst>
        </a:prstGeom>
        <a:solidFill>
          <a:schemeClr val="accent1">
            <a:shade val="90000"/>
            <a:hueOff val="204201"/>
            <a:satOff val="-2837"/>
            <a:lumOff val="1530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0D3D799-67EC-4E3D-9A1B-5EC44380243A}">
      <dsp:nvSpPr>
        <dsp:cNvPr id="0" name=""/>
        <dsp:cNvSpPr/>
      </dsp:nvSpPr>
      <dsp:spPr>
        <a:xfrm>
          <a:off x="1797604" y="590480"/>
          <a:ext cx="3925706" cy="3925706"/>
        </a:xfrm>
        <a:prstGeom prst="blockArc">
          <a:avLst>
            <a:gd name="adj1" fmla="val 0"/>
            <a:gd name="adj2" fmla="val 5400000"/>
            <a:gd name="adj3" fmla="val 4644"/>
          </a:avLst>
        </a:prstGeom>
        <a:solidFill>
          <a:schemeClr val="accent1">
            <a:shade val="90000"/>
            <a:hueOff val="102101"/>
            <a:satOff val="-1418"/>
            <a:lumOff val="765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6BC5EFE-E0D1-4633-8169-7E9E1B85613D}">
      <dsp:nvSpPr>
        <dsp:cNvPr id="0" name=""/>
        <dsp:cNvSpPr/>
      </dsp:nvSpPr>
      <dsp:spPr>
        <a:xfrm>
          <a:off x="1797604" y="590480"/>
          <a:ext cx="3925706" cy="3925706"/>
        </a:xfrm>
        <a:prstGeom prst="blockArc">
          <a:avLst>
            <a:gd name="adj1" fmla="val 16200000"/>
            <a:gd name="adj2" fmla="val 0"/>
            <a:gd name="adj3" fmla="val 4644"/>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51DF524-1110-42D9-8BFA-8FAB562F2CAD}">
      <dsp:nvSpPr>
        <dsp:cNvPr id="0" name=""/>
        <dsp:cNvSpPr/>
      </dsp:nvSpPr>
      <dsp:spPr>
        <a:xfrm>
          <a:off x="2866285" y="1659152"/>
          <a:ext cx="1788343" cy="1788361"/>
        </a:xfrm>
        <a:prstGeom prst="ellipse">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de-DE" sz="2000" b="1" kern="1200" dirty="0"/>
        </a:p>
      </dsp:txBody>
      <dsp:txXfrm>
        <a:off x="3128182" y="1921051"/>
        <a:ext cx="1264549" cy="1264563"/>
      </dsp:txXfrm>
    </dsp:sp>
    <dsp:sp modelId="{A44A4510-915B-47B1-AA7D-A1FF56B75BFE}">
      <dsp:nvSpPr>
        <dsp:cNvPr id="0" name=""/>
        <dsp:cNvSpPr/>
      </dsp:nvSpPr>
      <dsp:spPr>
        <a:xfrm>
          <a:off x="2806843" y="-317550"/>
          <a:ext cx="1907227" cy="1907215"/>
        </a:xfrm>
        <a:prstGeom prst="ellipse">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de-DE" sz="2300" kern="1200" dirty="0"/>
            <a:t>European-funded project</a:t>
          </a:r>
        </a:p>
      </dsp:txBody>
      <dsp:txXfrm>
        <a:off x="3086150" y="-38245"/>
        <a:ext cx="1348613" cy="1348605"/>
      </dsp:txXfrm>
    </dsp:sp>
    <dsp:sp modelId="{9754A119-A382-4341-9F87-6ADEE93A777B}">
      <dsp:nvSpPr>
        <dsp:cNvPr id="0" name=""/>
        <dsp:cNvSpPr/>
      </dsp:nvSpPr>
      <dsp:spPr>
        <a:xfrm>
          <a:off x="4724119" y="1599725"/>
          <a:ext cx="1907227" cy="1907215"/>
        </a:xfrm>
        <a:prstGeom prst="ellipse">
          <a:avLst/>
        </a:prstGeom>
        <a:solidFill>
          <a:schemeClr val="accent1">
            <a:shade val="80000"/>
            <a:hueOff val="102082"/>
            <a:satOff val="-1464"/>
            <a:lumOff val="85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Started in</a:t>
          </a:r>
        </a:p>
        <a:p>
          <a:pPr marL="0" lvl="0" indent="0" algn="ctr" defTabSz="1066800">
            <a:lnSpc>
              <a:spcPct val="90000"/>
            </a:lnSpc>
            <a:spcBef>
              <a:spcPct val="0"/>
            </a:spcBef>
            <a:spcAft>
              <a:spcPct val="35000"/>
            </a:spcAft>
            <a:buNone/>
          </a:pPr>
          <a:r>
            <a:rPr lang="en-US" sz="2400" kern="1200"/>
            <a:t>05/2018</a:t>
          </a:r>
          <a:endParaRPr lang="de-DE" sz="2400" kern="1200" dirty="0"/>
        </a:p>
      </dsp:txBody>
      <dsp:txXfrm>
        <a:off x="5003426" y="1879030"/>
        <a:ext cx="1348613" cy="1348605"/>
      </dsp:txXfrm>
    </dsp:sp>
    <dsp:sp modelId="{27375FAA-202E-4791-8763-3C145D6FF536}">
      <dsp:nvSpPr>
        <dsp:cNvPr id="0" name=""/>
        <dsp:cNvSpPr/>
      </dsp:nvSpPr>
      <dsp:spPr>
        <a:xfrm>
          <a:off x="2806843" y="3517001"/>
          <a:ext cx="1907227" cy="1907215"/>
        </a:xfrm>
        <a:prstGeom prst="ellipse">
          <a:avLst/>
        </a:prstGeom>
        <a:solidFill>
          <a:schemeClr val="accent1">
            <a:shade val="80000"/>
            <a:hueOff val="204164"/>
            <a:satOff val="-2928"/>
            <a:lumOff val="170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100000"/>
            </a:lnSpc>
            <a:spcBef>
              <a:spcPct val="0"/>
            </a:spcBef>
            <a:spcAft>
              <a:spcPts val="600"/>
            </a:spcAft>
            <a:buNone/>
          </a:pPr>
          <a:r>
            <a:rPr lang="en-US" sz="2500" kern="1200" dirty="0"/>
            <a:t>26 Partners</a:t>
          </a:r>
          <a:endParaRPr lang="de-DE" sz="2500" kern="1200" dirty="0"/>
        </a:p>
      </dsp:txBody>
      <dsp:txXfrm>
        <a:off x="3086150" y="3796306"/>
        <a:ext cx="1348613" cy="1348605"/>
      </dsp:txXfrm>
    </dsp:sp>
    <dsp:sp modelId="{2FC01A38-97E4-4036-9791-E8FA385ED0AD}">
      <dsp:nvSpPr>
        <dsp:cNvPr id="0" name=""/>
        <dsp:cNvSpPr/>
      </dsp:nvSpPr>
      <dsp:spPr>
        <a:xfrm>
          <a:off x="889567" y="1599725"/>
          <a:ext cx="1907227" cy="1907215"/>
        </a:xfrm>
        <a:prstGeom prst="ellipse">
          <a:avLst/>
        </a:prstGeom>
        <a:solidFill>
          <a:schemeClr val="accent1">
            <a:shade val="80000"/>
            <a:hueOff val="306246"/>
            <a:satOff val="-4392"/>
            <a:lumOff val="256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LCOE reduction (26%-37%)</a:t>
          </a:r>
          <a:endParaRPr lang="de-DE" sz="2300" kern="1200" dirty="0"/>
        </a:p>
      </dsp:txBody>
      <dsp:txXfrm>
        <a:off x="1168874" y="1879030"/>
        <a:ext cx="1348613" cy="13486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8158BA-AB6E-4329-A00B-E7BB1A07BC6A}">
      <dsp:nvSpPr>
        <dsp:cNvPr id="0" name=""/>
        <dsp:cNvSpPr/>
      </dsp:nvSpPr>
      <dsp:spPr>
        <a:xfrm>
          <a:off x="0" y="1098"/>
          <a:ext cx="958012" cy="830602"/>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73660" rIns="73660" bIns="73660" numCol="1" spcCol="1270" anchor="ctr" anchorCtr="0">
          <a:noAutofit/>
        </a:bodyPr>
        <a:lstStyle/>
        <a:p>
          <a:pPr marL="0" lvl="0" indent="0" algn="ctr" defTabSz="1289050">
            <a:lnSpc>
              <a:spcPct val="90000"/>
            </a:lnSpc>
            <a:spcBef>
              <a:spcPct val="0"/>
            </a:spcBef>
            <a:spcAft>
              <a:spcPct val="35000"/>
            </a:spcAft>
            <a:buNone/>
          </a:pPr>
          <a:endParaRPr lang="de-DE" sz="2900" kern="1200" dirty="0"/>
        </a:p>
      </dsp:txBody>
      <dsp:txXfrm>
        <a:off x="0" y="1098"/>
        <a:ext cx="958012" cy="830602"/>
      </dsp:txXfrm>
    </dsp:sp>
    <dsp:sp modelId="{11C20AC9-F8A0-417F-A4A3-14322A569E06}">
      <dsp:nvSpPr>
        <dsp:cNvPr id="0" name=""/>
        <dsp:cNvSpPr/>
      </dsp:nvSpPr>
      <dsp:spPr>
        <a:xfrm>
          <a:off x="0" y="869815"/>
          <a:ext cx="958012" cy="764415"/>
        </a:xfrm>
        <a:prstGeom prst="rect">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733550">
            <a:lnSpc>
              <a:spcPct val="90000"/>
            </a:lnSpc>
            <a:spcBef>
              <a:spcPct val="0"/>
            </a:spcBef>
            <a:spcAft>
              <a:spcPct val="35000"/>
            </a:spcAft>
            <a:buNone/>
          </a:pPr>
          <a:endParaRPr lang="de-DE" sz="3900" kern="1200" dirty="0"/>
        </a:p>
      </dsp:txBody>
      <dsp:txXfrm>
        <a:off x="0" y="869815"/>
        <a:ext cx="958012" cy="764415"/>
      </dsp:txXfrm>
    </dsp:sp>
    <dsp:sp modelId="{94EDC508-A883-49BB-AC10-CE9F65B2CB2A}">
      <dsp:nvSpPr>
        <dsp:cNvPr id="0" name=""/>
        <dsp:cNvSpPr/>
      </dsp:nvSpPr>
      <dsp:spPr>
        <a:xfrm>
          <a:off x="0" y="1675089"/>
          <a:ext cx="958012" cy="1006640"/>
        </a:xfrm>
        <a:prstGeom prst="rect">
          <a:avLst/>
        </a:prstGeom>
        <a:solidFill>
          <a:schemeClr val="lt1">
            <a:hueOff val="0"/>
            <a:satOff val="0"/>
            <a:lumOff val="0"/>
            <a:alphaOff val="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2266950">
            <a:lnSpc>
              <a:spcPct val="90000"/>
            </a:lnSpc>
            <a:spcBef>
              <a:spcPct val="0"/>
            </a:spcBef>
            <a:spcAft>
              <a:spcPct val="35000"/>
            </a:spcAft>
            <a:buNone/>
          </a:pPr>
          <a:r>
            <a:rPr lang="en-GB" sz="5100" kern="1200" dirty="0"/>
            <a:t> </a:t>
          </a:r>
          <a:endParaRPr lang="de-DE" sz="5100" kern="1200" dirty="0"/>
        </a:p>
      </dsp:txBody>
      <dsp:txXfrm>
        <a:off x="0" y="1675089"/>
        <a:ext cx="958012" cy="1006640"/>
      </dsp:txXfrm>
    </dsp:sp>
    <dsp:sp modelId="{A8B0ED4E-1104-4A45-97C9-9B6E076F94BF}">
      <dsp:nvSpPr>
        <dsp:cNvPr id="0" name=""/>
        <dsp:cNvSpPr/>
      </dsp:nvSpPr>
      <dsp:spPr>
        <a:xfrm>
          <a:off x="0" y="2717669"/>
          <a:ext cx="958012" cy="496235"/>
        </a:xfrm>
        <a:prstGeom prst="rect">
          <a:avLst/>
        </a:prstGeom>
        <a:solidFill>
          <a:schemeClr val="lt1">
            <a:hueOff val="0"/>
            <a:satOff val="0"/>
            <a:lumOff val="0"/>
            <a:alphaOff val="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marL="0" lvl="0" indent="0" algn="ctr" defTabSz="1155700">
            <a:lnSpc>
              <a:spcPct val="90000"/>
            </a:lnSpc>
            <a:spcBef>
              <a:spcPct val="0"/>
            </a:spcBef>
            <a:spcAft>
              <a:spcPct val="35000"/>
            </a:spcAft>
            <a:buNone/>
          </a:pPr>
          <a:endParaRPr lang="de-DE" sz="2600" kern="1200" dirty="0"/>
        </a:p>
      </dsp:txBody>
      <dsp:txXfrm>
        <a:off x="0" y="2717669"/>
        <a:ext cx="958012" cy="4962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3CE1C5-7969-494B-B59C-37CBF583703C}">
      <dsp:nvSpPr>
        <dsp:cNvPr id="0" name=""/>
        <dsp:cNvSpPr/>
      </dsp:nvSpPr>
      <dsp:spPr>
        <a:xfrm>
          <a:off x="224253" y="0"/>
          <a:ext cx="2741715" cy="794454"/>
        </a:xfrm>
        <a:prstGeom prst="chevron">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dirty="0"/>
            <a:t>Development of technology innovations and novel data management tools</a:t>
          </a:r>
          <a:endParaRPr lang="de-DE" sz="1300" kern="1200" dirty="0"/>
        </a:p>
      </dsp:txBody>
      <dsp:txXfrm>
        <a:off x="621480" y="0"/>
        <a:ext cx="1947261" cy="794454"/>
      </dsp:txXfrm>
    </dsp:sp>
    <dsp:sp modelId="{B4D8C3FA-0C8C-472D-8547-2B699812585A}">
      <dsp:nvSpPr>
        <dsp:cNvPr id="0" name=""/>
        <dsp:cNvSpPr/>
      </dsp:nvSpPr>
      <dsp:spPr>
        <a:xfrm>
          <a:off x="2510666" y="0"/>
          <a:ext cx="2455746" cy="794454"/>
        </a:xfrm>
        <a:prstGeom prst="chevron">
          <a:avLst/>
        </a:prstGeom>
        <a:solidFill>
          <a:schemeClr val="accent1">
            <a:shade val="80000"/>
            <a:hueOff val="153123"/>
            <a:satOff val="-2196"/>
            <a:lumOff val="128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dirty="0"/>
            <a:t>Testing of he innovations and methods in real conditions</a:t>
          </a:r>
          <a:endParaRPr lang="de-DE" sz="1300" kern="1200" dirty="0"/>
        </a:p>
      </dsp:txBody>
      <dsp:txXfrm>
        <a:off x="2907893" y="0"/>
        <a:ext cx="1661292" cy="794454"/>
      </dsp:txXfrm>
    </dsp:sp>
    <dsp:sp modelId="{0565CA9F-937A-43BD-9486-1FCCF656DA4E}">
      <dsp:nvSpPr>
        <dsp:cNvPr id="0" name=""/>
        <dsp:cNvSpPr/>
      </dsp:nvSpPr>
      <dsp:spPr>
        <a:xfrm>
          <a:off x="4609201" y="0"/>
          <a:ext cx="2597129" cy="794454"/>
        </a:xfrm>
        <a:prstGeom prst="chevron">
          <a:avLst/>
        </a:prstGeom>
        <a:solidFill>
          <a:schemeClr val="accent1">
            <a:shade val="80000"/>
            <a:hueOff val="306246"/>
            <a:satOff val="-4392"/>
            <a:lumOff val="256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dirty="0"/>
            <a:t>Evaluation of the effectiveness of the proposed solutions</a:t>
          </a:r>
          <a:endParaRPr lang="de-DE" sz="1300" kern="1200" dirty="0"/>
        </a:p>
      </dsp:txBody>
      <dsp:txXfrm>
        <a:off x="5006428" y="0"/>
        <a:ext cx="1802675" cy="794454"/>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lt-L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lt-LT"/>
          </a:p>
        </p:txBody>
      </p:sp>
      <p:sp>
        <p:nvSpPr>
          <p:cNvPr id="4" name="Date Placeholder 3"/>
          <p:cNvSpPr>
            <a:spLocks noGrp="1"/>
          </p:cNvSpPr>
          <p:nvPr>
            <p:ph type="dt" sz="half" idx="10"/>
          </p:nvPr>
        </p:nvSpPr>
        <p:spPr/>
        <p:txBody>
          <a:bodyPr/>
          <a:lstStyle/>
          <a:p>
            <a:fld id="{27EA96F7-EEFE-4CD8-BDF6-0F31BD85969C}" type="datetimeFigureOut">
              <a:rPr lang="lt-LT" smtClean="0"/>
              <a:pPr/>
              <a:t>2019-04-08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2AB5293A-FD69-4D4C-93AA-FB074DF6B288}" type="slidenum">
              <a:rPr lang="lt-LT" smtClean="0"/>
              <a:pPr/>
              <a:t>‹#›</a:t>
            </a:fld>
            <a:endParaRPr lang="lt-L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10"/>
          </p:nvPr>
        </p:nvSpPr>
        <p:spPr/>
        <p:txBody>
          <a:bodyPr/>
          <a:lstStyle/>
          <a:p>
            <a:fld id="{27EA96F7-EEFE-4CD8-BDF6-0F31BD85969C}" type="datetimeFigureOut">
              <a:rPr lang="lt-LT" smtClean="0"/>
              <a:pPr/>
              <a:t>2019-04-08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2AB5293A-FD69-4D4C-93AA-FB074DF6B288}" type="slidenum">
              <a:rPr lang="lt-LT" smtClean="0"/>
              <a:pPr/>
              <a:t>‹#›</a:t>
            </a:fld>
            <a:endParaRPr lang="lt-LT"/>
          </a:p>
        </p:txBody>
      </p:sp>
      <p:pic>
        <p:nvPicPr>
          <p:cNvPr id="8" name="Picture 7" descr="Superpv-logo.png"/>
          <p:cNvPicPr>
            <a:picLocks noChangeAspect="1"/>
          </p:cNvPicPr>
          <p:nvPr userDrawn="1"/>
        </p:nvPicPr>
        <p:blipFill>
          <a:blip r:embed="rId2" cstate="print"/>
          <a:stretch>
            <a:fillRect/>
          </a:stretch>
        </p:blipFill>
        <p:spPr>
          <a:xfrm>
            <a:off x="467545" y="6337168"/>
            <a:ext cx="576064" cy="404200"/>
          </a:xfrm>
          <a:prstGeom prst="rect">
            <a:avLst/>
          </a:prstGeom>
        </p:spPr>
      </p:pic>
      <p:pic>
        <p:nvPicPr>
          <p:cNvPr id="9" name="Grafik 2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100393" y="6366564"/>
            <a:ext cx="578068" cy="374804"/>
          </a:xfrm>
          <a:prstGeom prst="rect">
            <a:avLst/>
          </a:prstGeom>
          <a:noFill/>
          <a:ln>
            <a:noFill/>
          </a:ln>
          <a:extLst/>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lt-L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10"/>
          </p:nvPr>
        </p:nvSpPr>
        <p:spPr/>
        <p:txBody>
          <a:bodyPr/>
          <a:lstStyle/>
          <a:p>
            <a:fld id="{27EA96F7-EEFE-4CD8-BDF6-0F31BD85969C}" type="datetimeFigureOut">
              <a:rPr lang="lt-LT" smtClean="0"/>
              <a:pPr/>
              <a:t>2019-04-08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2AB5293A-FD69-4D4C-93AA-FB074DF6B288}" type="slidenum">
              <a:rPr lang="lt-LT" smtClean="0"/>
              <a:pPr/>
              <a:t>‹#›</a:t>
            </a:fld>
            <a:endParaRPr lang="lt-LT"/>
          </a:p>
        </p:txBody>
      </p:sp>
      <p:pic>
        <p:nvPicPr>
          <p:cNvPr id="8" name="Picture 7" descr="Superpv-logo.png"/>
          <p:cNvPicPr>
            <a:picLocks noChangeAspect="1"/>
          </p:cNvPicPr>
          <p:nvPr userDrawn="1"/>
        </p:nvPicPr>
        <p:blipFill>
          <a:blip r:embed="rId2" cstate="print"/>
          <a:stretch>
            <a:fillRect/>
          </a:stretch>
        </p:blipFill>
        <p:spPr>
          <a:xfrm>
            <a:off x="467545" y="6337168"/>
            <a:ext cx="576064" cy="404200"/>
          </a:xfrm>
          <a:prstGeom prst="rect">
            <a:avLst/>
          </a:prstGeom>
        </p:spPr>
      </p:pic>
      <p:pic>
        <p:nvPicPr>
          <p:cNvPr id="9" name="Grafik 2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100393" y="6366564"/>
            <a:ext cx="578068" cy="374804"/>
          </a:xfrm>
          <a:prstGeom prst="rect">
            <a:avLst/>
          </a:prstGeom>
          <a:noFill/>
          <a:ln>
            <a:noFill/>
          </a:ln>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t-LT" dirty="0"/>
          </a:p>
        </p:txBody>
      </p:sp>
      <p:sp>
        <p:nvSpPr>
          <p:cNvPr id="4" name="Date Placeholder 3"/>
          <p:cNvSpPr>
            <a:spLocks noGrp="1"/>
          </p:cNvSpPr>
          <p:nvPr>
            <p:ph type="dt" sz="half" idx="10"/>
          </p:nvPr>
        </p:nvSpPr>
        <p:spPr>
          <a:xfrm>
            <a:off x="457200" y="6356350"/>
            <a:ext cx="802432" cy="365125"/>
          </a:xfrm>
        </p:spPr>
        <p:txBody>
          <a:bodyPr/>
          <a:lstStyle/>
          <a:p>
            <a:endParaRPr lang="lt-LT" dirty="0"/>
          </a:p>
        </p:txBody>
      </p:sp>
      <p:sp>
        <p:nvSpPr>
          <p:cNvPr id="6" name="Slide Number Placeholder 5"/>
          <p:cNvSpPr>
            <a:spLocks noGrp="1"/>
          </p:cNvSpPr>
          <p:nvPr>
            <p:ph type="sldNum" sz="quarter" idx="12"/>
          </p:nvPr>
        </p:nvSpPr>
        <p:spPr>
          <a:xfrm>
            <a:off x="7884368" y="6356350"/>
            <a:ext cx="802432" cy="365125"/>
          </a:xfrm>
        </p:spPr>
        <p:txBody>
          <a:bodyPr/>
          <a:lstStyle/>
          <a:p>
            <a:endParaRPr lang="lt-LT" dirty="0"/>
          </a:p>
        </p:txBody>
      </p:sp>
      <p:pic>
        <p:nvPicPr>
          <p:cNvPr id="8" name="Grafik 2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100393" y="6366564"/>
            <a:ext cx="578068" cy="374804"/>
          </a:xfrm>
          <a:prstGeom prst="rect">
            <a:avLst/>
          </a:prstGeom>
          <a:noFill/>
          <a:ln>
            <a:noFill/>
          </a:ln>
          <a:extLst/>
        </p:spPr>
      </p:pic>
      <p:pic>
        <p:nvPicPr>
          <p:cNvPr id="9" name="Picture 8"/>
          <p:cNvPicPr/>
          <p:nvPr userDrawn="1"/>
        </p:nvPicPr>
        <p:blipFill>
          <a:blip r:embed="rId3" cstate="print">
            <a:extLst>
              <a:ext uri="{28A0092B-C50C-407E-A947-70E740481C1C}">
                <a14:useLocalDpi xmlns:a14="http://schemas.microsoft.com/office/drawing/2010/main" val="0"/>
              </a:ext>
            </a:extLst>
          </a:blip>
          <a:stretch>
            <a:fillRect/>
          </a:stretch>
        </p:blipFill>
        <p:spPr>
          <a:xfrm>
            <a:off x="395535" y="6366564"/>
            <a:ext cx="1097359" cy="33247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lt-L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6" name="Date Placeholder 3"/>
          <p:cNvSpPr>
            <a:spLocks noGrp="1"/>
          </p:cNvSpPr>
          <p:nvPr>
            <p:ph type="dt" sz="half" idx="10"/>
          </p:nvPr>
        </p:nvSpPr>
        <p:spPr>
          <a:xfrm>
            <a:off x="457200" y="6356350"/>
            <a:ext cx="802432" cy="365125"/>
          </a:xfrm>
        </p:spPr>
        <p:txBody>
          <a:bodyPr/>
          <a:lstStyle/>
          <a:p>
            <a:endParaRPr lang="lt-LT" dirty="0"/>
          </a:p>
        </p:txBody>
      </p:sp>
      <p:sp>
        <p:nvSpPr>
          <p:cNvPr id="17" name="Slide Number Placeholder 5"/>
          <p:cNvSpPr>
            <a:spLocks noGrp="1"/>
          </p:cNvSpPr>
          <p:nvPr>
            <p:ph type="sldNum" sz="quarter" idx="12"/>
          </p:nvPr>
        </p:nvSpPr>
        <p:spPr>
          <a:xfrm>
            <a:off x="7884368" y="6356350"/>
            <a:ext cx="802432" cy="365125"/>
          </a:xfrm>
        </p:spPr>
        <p:txBody>
          <a:bodyPr/>
          <a:lstStyle/>
          <a:p>
            <a:endParaRPr lang="lt-LT" dirty="0"/>
          </a:p>
        </p:txBody>
      </p:sp>
      <p:pic>
        <p:nvPicPr>
          <p:cNvPr id="18" name="Picture 17" descr="Superpv-logo.png"/>
          <p:cNvPicPr>
            <a:picLocks noChangeAspect="1"/>
          </p:cNvPicPr>
          <p:nvPr userDrawn="1"/>
        </p:nvPicPr>
        <p:blipFill>
          <a:blip r:embed="rId2" cstate="print"/>
          <a:stretch>
            <a:fillRect/>
          </a:stretch>
        </p:blipFill>
        <p:spPr>
          <a:xfrm>
            <a:off x="467545" y="6337168"/>
            <a:ext cx="576064" cy="404200"/>
          </a:xfrm>
          <a:prstGeom prst="rect">
            <a:avLst/>
          </a:prstGeom>
        </p:spPr>
      </p:pic>
      <p:pic>
        <p:nvPicPr>
          <p:cNvPr id="19" name="Grafik 2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100393" y="6366564"/>
            <a:ext cx="578068" cy="374804"/>
          </a:xfrm>
          <a:prstGeom prst="rect">
            <a:avLst/>
          </a:prstGeom>
          <a:noFill/>
          <a:ln>
            <a:noFill/>
          </a:ln>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17" name="Date Placeholder 3"/>
          <p:cNvSpPr>
            <a:spLocks noGrp="1"/>
          </p:cNvSpPr>
          <p:nvPr>
            <p:ph type="dt" sz="half" idx="10"/>
          </p:nvPr>
        </p:nvSpPr>
        <p:spPr>
          <a:xfrm>
            <a:off x="457200" y="6356350"/>
            <a:ext cx="802432" cy="365125"/>
          </a:xfrm>
        </p:spPr>
        <p:txBody>
          <a:bodyPr/>
          <a:lstStyle/>
          <a:p>
            <a:endParaRPr lang="lt-LT" dirty="0"/>
          </a:p>
        </p:txBody>
      </p:sp>
      <p:sp>
        <p:nvSpPr>
          <p:cNvPr id="18" name="Slide Number Placeholder 5"/>
          <p:cNvSpPr>
            <a:spLocks noGrp="1"/>
          </p:cNvSpPr>
          <p:nvPr>
            <p:ph type="sldNum" sz="quarter" idx="12"/>
          </p:nvPr>
        </p:nvSpPr>
        <p:spPr>
          <a:xfrm>
            <a:off x="7884368" y="6356350"/>
            <a:ext cx="802432" cy="365125"/>
          </a:xfrm>
        </p:spPr>
        <p:txBody>
          <a:bodyPr/>
          <a:lstStyle/>
          <a:p>
            <a:endParaRPr lang="lt-LT" dirty="0"/>
          </a:p>
        </p:txBody>
      </p:sp>
      <p:pic>
        <p:nvPicPr>
          <p:cNvPr id="19" name="Picture 18" descr="Superpv-logo.png"/>
          <p:cNvPicPr>
            <a:picLocks noChangeAspect="1"/>
          </p:cNvPicPr>
          <p:nvPr userDrawn="1"/>
        </p:nvPicPr>
        <p:blipFill>
          <a:blip r:embed="rId2" cstate="print"/>
          <a:stretch>
            <a:fillRect/>
          </a:stretch>
        </p:blipFill>
        <p:spPr>
          <a:xfrm>
            <a:off x="467545" y="6337168"/>
            <a:ext cx="576064" cy="404200"/>
          </a:xfrm>
          <a:prstGeom prst="rect">
            <a:avLst/>
          </a:prstGeom>
        </p:spPr>
      </p:pic>
      <p:pic>
        <p:nvPicPr>
          <p:cNvPr id="20" name="Grafik 2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100393" y="6366564"/>
            <a:ext cx="578068" cy="374804"/>
          </a:xfrm>
          <a:prstGeom prst="rect">
            <a:avLst/>
          </a:prstGeom>
          <a:noFill/>
          <a:ln>
            <a:noFill/>
          </a:ln>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lt-L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7" name="Date Placeholder 6"/>
          <p:cNvSpPr>
            <a:spLocks noGrp="1"/>
          </p:cNvSpPr>
          <p:nvPr>
            <p:ph type="dt" sz="half" idx="10"/>
          </p:nvPr>
        </p:nvSpPr>
        <p:spPr/>
        <p:txBody>
          <a:bodyPr/>
          <a:lstStyle/>
          <a:p>
            <a:fld id="{27EA96F7-EEFE-4CD8-BDF6-0F31BD85969C}" type="datetimeFigureOut">
              <a:rPr lang="lt-LT" smtClean="0"/>
              <a:pPr/>
              <a:t>2019-04-08</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2AB5293A-FD69-4D4C-93AA-FB074DF6B288}" type="slidenum">
              <a:rPr lang="lt-LT" smtClean="0"/>
              <a:pPr/>
              <a:t>‹#›</a:t>
            </a:fld>
            <a:endParaRPr lang="lt-LT"/>
          </a:p>
        </p:txBody>
      </p:sp>
      <p:pic>
        <p:nvPicPr>
          <p:cNvPr id="10" name="Picture 9" descr="Superpv-logo.png"/>
          <p:cNvPicPr>
            <a:picLocks noChangeAspect="1"/>
          </p:cNvPicPr>
          <p:nvPr userDrawn="1"/>
        </p:nvPicPr>
        <p:blipFill>
          <a:blip r:embed="rId2" cstate="print"/>
          <a:stretch>
            <a:fillRect/>
          </a:stretch>
        </p:blipFill>
        <p:spPr>
          <a:xfrm>
            <a:off x="467545" y="6337168"/>
            <a:ext cx="576064" cy="404200"/>
          </a:xfrm>
          <a:prstGeom prst="rect">
            <a:avLst/>
          </a:prstGeom>
        </p:spPr>
      </p:pic>
      <p:pic>
        <p:nvPicPr>
          <p:cNvPr id="11" name="Grafik 2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100393" y="6366564"/>
            <a:ext cx="578068" cy="374804"/>
          </a:xfrm>
          <a:prstGeom prst="rect">
            <a:avLst/>
          </a:prstGeom>
          <a:noFill/>
          <a:ln>
            <a:noFill/>
          </a:ln>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Date Placeholder 2"/>
          <p:cNvSpPr>
            <a:spLocks noGrp="1"/>
          </p:cNvSpPr>
          <p:nvPr>
            <p:ph type="dt" sz="half" idx="10"/>
          </p:nvPr>
        </p:nvSpPr>
        <p:spPr/>
        <p:txBody>
          <a:bodyPr/>
          <a:lstStyle/>
          <a:p>
            <a:fld id="{27EA96F7-EEFE-4CD8-BDF6-0F31BD85969C}" type="datetimeFigureOut">
              <a:rPr lang="lt-LT" smtClean="0"/>
              <a:pPr/>
              <a:t>2019-04-08</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AB5293A-FD69-4D4C-93AA-FB074DF6B288}" type="slidenum">
              <a:rPr lang="lt-LT" smtClean="0"/>
              <a:pPr/>
              <a:t>‹#›</a:t>
            </a:fld>
            <a:endParaRPr lang="lt-LT"/>
          </a:p>
        </p:txBody>
      </p:sp>
      <p:pic>
        <p:nvPicPr>
          <p:cNvPr id="7" name="Picture 6" descr="Superpv-logo.png"/>
          <p:cNvPicPr>
            <a:picLocks noChangeAspect="1"/>
          </p:cNvPicPr>
          <p:nvPr userDrawn="1"/>
        </p:nvPicPr>
        <p:blipFill>
          <a:blip r:embed="rId2" cstate="print"/>
          <a:stretch>
            <a:fillRect/>
          </a:stretch>
        </p:blipFill>
        <p:spPr>
          <a:xfrm>
            <a:off x="467545" y="6337168"/>
            <a:ext cx="576064" cy="404200"/>
          </a:xfrm>
          <a:prstGeom prst="rect">
            <a:avLst/>
          </a:prstGeom>
        </p:spPr>
      </p:pic>
      <p:pic>
        <p:nvPicPr>
          <p:cNvPr id="8" name="Grafik 2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100393" y="6366564"/>
            <a:ext cx="578068" cy="374804"/>
          </a:xfrm>
          <a:prstGeom prst="rect">
            <a:avLst/>
          </a:prstGeom>
          <a:noFill/>
          <a:ln>
            <a:noFill/>
          </a:ln>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EA96F7-EEFE-4CD8-BDF6-0F31BD85969C}" type="datetimeFigureOut">
              <a:rPr lang="lt-LT" smtClean="0"/>
              <a:pPr/>
              <a:t>2019-04-08</a:t>
            </a:fld>
            <a:endParaRPr lang="lt-LT"/>
          </a:p>
        </p:txBody>
      </p:sp>
      <p:sp>
        <p:nvSpPr>
          <p:cNvPr id="3" name="Footer Placeholder 2"/>
          <p:cNvSpPr>
            <a:spLocks noGrp="1"/>
          </p:cNvSpPr>
          <p:nvPr>
            <p:ph type="ftr" sz="quarter" idx="11"/>
          </p:nvPr>
        </p:nvSpPr>
        <p:spPr/>
        <p:txBody>
          <a:bodyPr/>
          <a:lstStyle/>
          <a:p>
            <a:endParaRPr lang="lt-LT" dirty="0"/>
          </a:p>
        </p:txBody>
      </p:sp>
      <p:sp>
        <p:nvSpPr>
          <p:cNvPr id="4" name="Slide Number Placeholder 3"/>
          <p:cNvSpPr>
            <a:spLocks noGrp="1"/>
          </p:cNvSpPr>
          <p:nvPr>
            <p:ph type="sldNum" sz="quarter" idx="12"/>
          </p:nvPr>
        </p:nvSpPr>
        <p:spPr/>
        <p:txBody>
          <a:bodyPr/>
          <a:lstStyle/>
          <a:p>
            <a:fld id="{2AB5293A-FD69-4D4C-93AA-FB074DF6B288}" type="slidenum">
              <a:rPr lang="lt-LT" smtClean="0"/>
              <a:pPr/>
              <a:t>‹#›</a:t>
            </a:fld>
            <a:endParaRPr lang="lt-LT"/>
          </a:p>
        </p:txBody>
      </p:sp>
      <p:pic>
        <p:nvPicPr>
          <p:cNvPr id="6" name="Picture 5" descr="Superpv-logo.png"/>
          <p:cNvPicPr>
            <a:picLocks noChangeAspect="1"/>
          </p:cNvPicPr>
          <p:nvPr userDrawn="1"/>
        </p:nvPicPr>
        <p:blipFill>
          <a:blip r:embed="rId2" cstate="print"/>
          <a:stretch>
            <a:fillRect/>
          </a:stretch>
        </p:blipFill>
        <p:spPr>
          <a:xfrm>
            <a:off x="467545" y="6337168"/>
            <a:ext cx="576064" cy="404200"/>
          </a:xfrm>
          <a:prstGeom prst="rect">
            <a:avLst/>
          </a:prstGeom>
        </p:spPr>
      </p:pic>
      <p:pic>
        <p:nvPicPr>
          <p:cNvPr id="7" name="Grafik 2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100393" y="6366564"/>
            <a:ext cx="578068" cy="374804"/>
          </a:xfrm>
          <a:prstGeom prst="rect">
            <a:avLst/>
          </a:prstGeom>
          <a:noFill/>
          <a:ln>
            <a:noFill/>
          </a:ln>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lt-L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EA96F7-EEFE-4CD8-BDF6-0F31BD85969C}" type="datetimeFigureOut">
              <a:rPr lang="lt-LT" smtClean="0"/>
              <a:pPr/>
              <a:t>2019-04-08</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2AB5293A-FD69-4D4C-93AA-FB074DF6B288}" type="slidenum">
              <a:rPr lang="lt-LT" smtClean="0"/>
              <a:pPr/>
              <a:t>‹#›</a:t>
            </a:fld>
            <a:endParaRPr lang="lt-LT"/>
          </a:p>
        </p:txBody>
      </p:sp>
      <p:pic>
        <p:nvPicPr>
          <p:cNvPr id="9" name="Picture 8" descr="Superpv-logo.png"/>
          <p:cNvPicPr>
            <a:picLocks noChangeAspect="1"/>
          </p:cNvPicPr>
          <p:nvPr userDrawn="1"/>
        </p:nvPicPr>
        <p:blipFill>
          <a:blip r:embed="rId2" cstate="print"/>
          <a:stretch>
            <a:fillRect/>
          </a:stretch>
        </p:blipFill>
        <p:spPr>
          <a:xfrm>
            <a:off x="467545" y="6337168"/>
            <a:ext cx="576064" cy="404200"/>
          </a:xfrm>
          <a:prstGeom prst="rect">
            <a:avLst/>
          </a:prstGeom>
        </p:spPr>
      </p:pic>
      <p:pic>
        <p:nvPicPr>
          <p:cNvPr id="10" name="Grafik 2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100393" y="6366564"/>
            <a:ext cx="578068" cy="374804"/>
          </a:xfrm>
          <a:prstGeom prst="rect">
            <a:avLst/>
          </a:prstGeom>
          <a:noFill/>
          <a:ln>
            <a:noFill/>
          </a:ln>
          <a:ex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lt-L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EA96F7-EEFE-4CD8-BDF6-0F31BD85969C}" type="datetimeFigureOut">
              <a:rPr lang="lt-LT" smtClean="0"/>
              <a:pPr/>
              <a:t>2019-04-08</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2AB5293A-FD69-4D4C-93AA-FB074DF6B288}" type="slidenum">
              <a:rPr lang="lt-LT" smtClean="0"/>
              <a:pPr/>
              <a:t>‹#›</a:t>
            </a:fld>
            <a:endParaRPr lang="lt-LT"/>
          </a:p>
        </p:txBody>
      </p:sp>
      <p:pic>
        <p:nvPicPr>
          <p:cNvPr id="9" name="Picture 8" descr="Superpv-logo.png"/>
          <p:cNvPicPr>
            <a:picLocks noChangeAspect="1"/>
          </p:cNvPicPr>
          <p:nvPr userDrawn="1"/>
        </p:nvPicPr>
        <p:blipFill>
          <a:blip r:embed="rId2" cstate="print"/>
          <a:stretch>
            <a:fillRect/>
          </a:stretch>
        </p:blipFill>
        <p:spPr>
          <a:xfrm>
            <a:off x="467545" y="6337168"/>
            <a:ext cx="576064" cy="404200"/>
          </a:xfrm>
          <a:prstGeom prst="rect">
            <a:avLst/>
          </a:prstGeom>
        </p:spPr>
      </p:pic>
      <p:pic>
        <p:nvPicPr>
          <p:cNvPr id="10" name="Grafik 2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100393" y="6366564"/>
            <a:ext cx="578068" cy="374804"/>
          </a:xfrm>
          <a:prstGeom prst="rect">
            <a:avLst/>
          </a:prstGeom>
          <a:noFill/>
          <a:ln>
            <a:noFill/>
          </a:ln>
          <a:ex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lt-LT"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t-LT"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EA96F7-EEFE-4CD8-BDF6-0F31BD85969C}" type="datetimeFigureOut">
              <a:rPr lang="lt-LT" smtClean="0"/>
              <a:pPr/>
              <a:t>2019-04-08</a:t>
            </a:fld>
            <a:endParaRPr lang="lt-LT"/>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B5293A-FD69-4D4C-93AA-FB074DF6B288}" type="slidenum">
              <a:rPr lang="lt-LT" smtClean="0"/>
              <a:pPr/>
              <a:t>‹#›</a:t>
            </a:fld>
            <a:endParaRPr lang="lt-L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baseline="0">
          <a:solidFill>
            <a:schemeClr val="accent1">
              <a:lumMod val="75000"/>
            </a:schemeClr>
          </a:solidFill>
          <a:latin typeface="+mj-lt"/>
          <a:ea typeface="+mj-ea"/>
          <a:cs typeface="+mj-cs"/>
        </a:defRPr>
      </a:lvl1pPr>
    </p:titleStyle>
    <p:bodyStyle>
      <a:lvl1pPr marL="342900" indent="-342900" algn="l" defTabSz="914400" rtl="0" eaLnBrk="1" latinLnBrk="0" hangingPunct="1">
        <a:spcBef>
          <a:spcPct val="20000"/>
        </a:spcBef>
        <a:buClr>
          <a:srgbClr val="C00000"/>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00000"/>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lumMod val="5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hyperlink" Target="http://www.superpv.eu/" TargetMode="Externa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4.png"/><Relationship Id="rId4" Type="http://schemas.openxmlformats.org/officeDocument/2006/relationships/hyperlink" Target="https://pixabay.com/en/web-address-website-internet-1873373/"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diagramQuickStyle" Target="../diagrams/quickStyle3.xml"/><Relationship Id="rId3" Type="http://schemas.openxmlformats.org/officeDocument/2006/relationships/diagramLayout" Target="../diagrams/layout2.xml"/><Relationship Id="rId7" Type="http://schemas.openxmlformats.org/officeDocument/2006/relationships/image" Target="../media/image9.png"/><Relationship Id="rId12" Type="http://schemas.openxmlformats.org/officeDocument/2006/relationships/diagramLayout" Target="../diagrams/layout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diagramData" Target="../diagrams/data3.xml"/><Relationship Id="rId5" Type="http://schemas.openxmlformats.org/officeDocument/2006/relationships/diagramColors" Target="../diagrams/colors2.xml"/><Relationship Id="rId15" Type="http://schemas.microsoft.com/office/2007/relationships/diagramDrawing" Target="../diagrams/drawing3.xml"/><Relationship Id="rId10" Type="http://schemas.openxmlformats.org/officeDocument/2006/relationships/image" Target="../media/image12.jpeg"/><Relationship Id="rId4" Type="http://schemas.openxmlformats.org/officeDocument/2006/relationships/diagramQuickStyle" Target="../diagrams/quickStyle2.xml"/><Relationship Id="rId9" Type="http://schemas.openxmlformats.org/officeDocument/2006/relationships/image" Target="../media/image11.png"/><Relationship Id="rId14" Type="http://schemas.openxmlformats.org/officeDocument/2006/relationships/diagramColors" Target="../diagrams/colors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68948"/>
            <a:ext cx="7772400" cy="1470025"/>
          </a:xfrm>
        </p:spPr>
        <p:txBody>
          <a:bodyPr>
            <a:normAutofit/>
          </a:bodyPr>
          <a:lstStyle/>
          <a:p>
            <a:r>
              <a:rPr lang="en-US" sz="5800" b="1" cap="small" dirty="0"/>
              <a:t>SUPER PV</a:t>
            </a:r>
            <a:endParaRPr lang="lt-LT" sz="5800" b="1" cap="small" dirty="0"/>
          </a:p>
        </p:txBody>
      </p:sp>
      <p:sp>
        <p:nvSpPr>
          <p:cNvPr id="3" name="Subtitle 2"/>
          <p:cNvSpPr>
            <a:spLocks noGrp="1"/>
          </p:cNvSpPr>
          <p:nvPr>
            <p:ph type="subTitle" idx="1"/>
          </p:nvPr>
        </p:nvSpPr>
        <p:spPr>
          <a:xfrm>
            <a:off x="1371600" y="3938973"/>
            <a:ext cx="6400800" cy="1752600"/>
          </a:xfrm>
        </p:spPr>
        <p:txBody>
          <a:bodyPr>
            <a:normAutofit/>
          </a:bodyPr>
          <a:lstStyle/>
          <a:p>
            <a:r>
              <a:rPr lang="en-US" sz="3500" b="1" dirty="0"/>
              <a:t>Project Overview</a:t>
            </a:r>
            <a:endParaRPr lang="lt-LT" sz="3500" b="1" dirty="0"/>
          </a:p>
        </p:txBody>
      </p:sp>
      <p:pic>
        <p:nvPicPr>
          <p:cNvPr id="12289" name="Grafik 21"/>
          <p:cNvPicPr>
            <a:picLocks noChangeAspect="1" noChangeArrowheads="1"/>
          </p:cNvPicPr>
          <p:nvPr/>
        </p:nvPicPr>
        <p:blipFill>
          <a:blip r:embed="rId2" cstate="print"/>
          <a:srcRect/>
          <a:stretch>
            <a:fillRect/>
          </a:stretch>
        </p:blipFill>
        <p:spPr bwMode="auto">
          <a:xfrm>
            <a:off x="330612" y="6233572"/>
            <a:ext cx="640988" cy="507796"/>
          </a:xfrm>
          <a:prstGeom prst="rect">
            <a:avLst/>
          </a:prstGeom>
          <a:noFill/>
        </p:spPr>
      </p:pic>
      <p:sp>
        <p:nvSpPr>
          <p:cNvPr id="8" name="TextBox 7"/>
          <p:cNvSpPr txBox="1"/>
          <p:nvPr/>
        </p:nvSpPr>
        <p:spPr>
          <a:xfrm>
            <a:off x="926611" y="6174269"/>
            <a:ext cx="2349245" cy="610552"/>
          </a:xfrm>
          <a:prstGeom prst="rect">
            <a:avLst/>
          </a:prstGeom>
          <a:noFill/>
        </p:spPr>
        <p:txBody>
          <a:bodyPr wrap="square" rtlCol="0">
            <a:spAutoFit/>
          </a:bodyPr>
          <a:lstStyle/>
          <a:p>
            <a:pPr marL="25400">
              <a:lnSpc>
                <a:spcPct val="107000"/>
              </a:lnSpc>
              <a:spcAft>
                <a:spcPts val="0"/>
              </a:spcAft>
            </a:pPr>
            <a:r>
              <a:rPr lang="en-US" sz="800" dirty="0">
                <a:solidFill>
                  <a:srgbClr val="000000"/>
                </a:solidFill>
                <a:ea typeface="Calibri"/>
                <a:cs typeface="Calibri"/>
              </a:rPr>
              <a:t>The SUPER PV project has received funding from the European Union's</a:t>
            </a:r>
            <a:r>
              <a:rPr lang="lt-LT" sz="800" dirty="0">
                <a:solidFill>
                  <a:srgbClr val="000000"/>
                </a:solidFill>
                <a:ea typeface="Calibri"/>
                <a:cs typeface="Calibri"/>
              </a:rPr>
              <a:t> </a:t>
            </a:r>
            <a:r>
              <a:rPr lang="en-US" sz="800" dirty="0">
                <a:solidFill>
                  <a:srgbClr val="000000"/>
                </a:solidFill>
                <a:ea typeface="Calibri"/>
                <a:cs typeface="Calibri"/>
              </a:rPr>
              <a:t>Horizon 2020 Research and Innovation </a:t>
            </a:r>
            <a:r>
              <a:rPr lang="en-US" sz="800" dirty="0" err="1">
                <a:solidFill>
                  <a:srgbClr val="000000"/>
                </a:solidFill>
                <a:ea typeface="Calibri"/>
                <a:cs typeface="Calibri"/>
              </a:rPr>
              <a:t>Programme</a:t>
            </a:r>
            <a:r>
              <a:rPr lang="en-US" sz="800" dirty="0">
                <a:solidFill>
                  <a:srgbClr val="000000"/>
                </a:solidFill>
                <a:ea typeface="Calibri"/>
                <a:cs typeface="Calibri"/>
              </a:rPr>
              <a:t> under Grant Agreement </a:t>
            </a:r>
            <a:endParaRPr lang="lt-LT" sz="800" dirty="0">
              <a:solidFill>
                <a:srgbClr val="000000"/>
              </a:solidFill>
              <a:ea typeface="Calibri"/>
              <a:cs typeface="Calibri"/>
            </a:endParaRPr>
          </a:p>
          <a:p>
            <a:pPr marL="25400">
              <a:lnSpc>
                <a:spcPct val="107000"/>
              </a:lnSpc>
              <a:spcAft>
                <a:spcPts val="0"/>
              </a:spcAft>
            </a:pPr>
            <a:r>
              <a:rPr lang="en-US" sz="800" dirty="0">
                <a:solidFill>
                  <a:srgbClr val="000000"/>
                </a:solidFill>
                <a:ea typeface="Calibri"/>
                <a:cs typeface="Calibri"/>
              </a:rPr>
              <a:t>No. 792245</a:t>
            </a:r>
            <a:endParaRPr lang="lt-LT" sz="800" dirty="0"/>
          </a:p>
        </p:txBody>
      </p:sp>
      <p:sp>
        <p:nvSpPr>
          <p:cNvPr id="10" name="TextBox 9"/>
          <p:cNvSpPr txBox="1"/>
          <p:nvPr/>
        </p:nvSpPr>
        <p:spPr>
          <a:xfrm>
            <a:off x="2339752" y="997278"/>
            <a:ext cx="6804248" cy="415498"/>
          </a:xfrm>
          <a:prstGeom prst="rect">
            <a:avLst/>
          </a:prstGeom>
          <a:noFill/>
        </p:spPr>
        <p:txBody>
          <a:bodyPr wrap="square" rtlCol="0">
            <a:spAutoFit/>
          </a:bodyPr>
          <a:lstStyle/>
          <a:p>
            <a:r>
              <a:rPr lang="en-US" sz="2100" dirty="0" err="1">
                <a:solidFill>
                  <a:schemeClr val="tx1">
                    <a:lumMod val="65000"/>
                    <a:lumOff val="35000"/>
                  </a:schemeClr>
                </a:solidFill>
              </a:rPr>
              <a:t>CoSt</a:t>
            </a:r>
            <a:r>
              <a:rPr lang="en-US" sz="2100" dirty="0">
                <a:solidFill>
                  <a:schemeClr val="tx1">
                    <a:lumMod val="65000"/>
                    <a:lumOff val="35000"/>
                  </a:schemeClr>
                </a:solidFill>
              </a:rPr>
              <a:t> </a:t>
            </a:r>
            <a:r>
              <a:rPr lang="en-US" sz="2100" dirty="0" err="1">
                <a:solidFill>
                  <a:schemeClr val="tx1">
                    <a:lumMod val="65000"/>
                    <a:lumOff val="35000"/>
                  </a:schemeClr>
                </a:solidFill>
              </a:rPr>
              <a:t>redUction</a:t>
            </a:r>
            <a:r>
              <a:rPr lang="en-US" sz="2100" dirty="0">
                <a:solidFill>
                  <a:schemeClr val="tx1">
                    <a:lumMod val="65000"/>
                    <a:lumOff val="35000"/>
                  </a:schemeClr>
                </a:solidFill>
              </a:rPr>
              <a:t> and enhanced </a:t>
            </a:r>
            <a:r>
              <a:rPr lang="en-US" sz="2100" dirty="0" err="1">
                <a:solidFill>
                  <a:schemeClr val="tx1">
                    <a:lumMod val="65000"/>
                    <a:lumOff val="35000"/>
                  </a:schemeClr>
                </a:solidFill>
              </a:rPr>
              <a:t>PERformance</a:t>
            </a:r>
            <a:r>
              <a:rPr lang="en-US" sz="2100" dirty="0">
                <a:solidFill>
                  <a:schemeClr val="tx1">
                    <a:lumMod val="65000"/>
                    <a:lumOff val="35000"/>
                  </a:schemeClr>
                </a:solidFill>
              </a:rPr>
              <a:t> of PV systems</a:t>
            </a:r>
          </a:p>
        </p:txBody>
      </p:sp>
      <p:cxnSp>
        <p:nvCxnSpPr>
          <p:cNvPr id="12" name="Straight Connector 11"/>
          <p:cNvCxnSpPr/>
          <p:nvPr/>
        </p:nvCxnSpPr>
        <p:spPr>
          <a:xfrm>
            <a:off x="0" y="1484784"/>
            <a:ext cx="9144000" cy="0"/>
          </a:xfrm>
          <a:prstGeom prst="line">
            <a:avLst/>
          </a:prstGeom>
          <a:ln w="15875" cmpd="dbl">
            <a:solidFill>
              <a:srgbClr val="5F5F5F"/>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1" name="Picture 10"/>
          <p:cNvPicPr/>
          <p:nvPr/>
        </p:nvPicPr>
        <p:blipFill>
          <a:blip r:embed="rId3" cstate="print">
            <a:extLst>
              <a:ext uri="{28A0092B-C50C-407E-A947-70E740481C1C}">
                <a14:useLocalDpi xmlns:a14="http://schemas.microsoft.com/office/drawing/2010/main" val="0"/>
              </a:ext>
            </a:extLst>
          </a:blip>
          <a:stretch>
            <a:fillRect/>
          </a:stretch>
        </p:blipFill>
        <p:spPr>
          <a:xfrm>
            <a:off x="170225" y="548680"/>
            <a:ext cx="2178050" cy="7429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7355875-B7C9-4902-82CA-F4E300231A72}"/>
              </a:ext>
            </a:extLst>
          </p:cNvPr>
          <p:cNvPicPr>
            <a:picLocks noChangeAspect="1"/>
          </p:cNvPicPr>
          <p:nvPr/>
        </p:nvPicPr>
        <p:blipFill>
          <a:blip r:embed="rId2"/>
          <a:stretch>
            <a:fillRect/>
          </a:stretch>
        </p:blipFill>
        <p:spPr>
          <a:xfrm>
            <a:off x="1204664" y="1336204"/>
            <a:ext cx="7005390" cy="4428214"/>
          </a:xfrm>
          <a:prstGeom prst="rect">
            <a:avLst/>
          </a:prstGeom>
        </p:spPr>
      </p:pic>
      <p:cxnSp>
        <p:nvCxnSpPr>
          <p:cNvPr id="66" name="Straight Connector 65">
            <a:extLst>
              <a:ext uri="{FF2B5EF4-FFF2-40B4-BE49-F238E27FC236}">
                <a16:creationId xmlns:a16="http://schemas.microsoft.com/office/drawing/2014/main" id="{DADCCE3B-2A8C-425D-9466-D401528C05A0}"/>
              </a:ext>
            </a:extLst>
          </p:cNvPr>
          <p:cNvCxnSpPr/>
          <p:nvPr/>
        </p:nvCxnSpPr>
        <p:spPr>
          <a:xfrm>
            <a:off x="0" y="6309320"/>
            <a:ext cx="9144000" cy="0"/>
          </a:xfrm>
          <a:prstGeom prst="line">
            <a:avLst/>
          </a:prstGeom>
          <a:ln w="15875" cmpd="dbl">
            <a:solidFill>
              <a:srgbClr val="5F5F5F"/>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FD56FB7A-A231-4294-B9E4-71931A5CF5BE}"/>
              </a:ext>
            </a:extLst>
          </p:cNvPr>
          <p:cNvSpPr txBox="1">
            <a:spLocks/>
          </p:cNvSpPr>
          <p:nvPr/>
        </p:nvSpPr>
        <p:spPr>
          <a:xfrm>
            <a:off x="565212" y="172796"/>
            <a:ext cx="7581528"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baseline="0">
                <a:solidFill>
                  <a:schemeClr val="accent1">
                    <a:lumMod val="75000"/>
                  </a:schemeClr>
                </a:solidFill>
                <a:latin typeface="+mj-lt"/>
                <a:ea typeface="+mj-ea"/>
                <a:cs typeface="+mj-cs"/>
              </a:defRPr>
            </a:lvl1pPr>
          </a:lstStyle>
          <a:p>
            <a:pPr algn="l"/>
            <a:r>
              <a:rPr lang="en-US" sz="4200" b="1" i="1" cap="small" dirty="0"/>
              <a:t>The Consortium</a:t>
            </a:r>
            <a:endParaRPr lang="lt-LT" sz="4200" b="1" i="1" cap="small" dirty="0"/>
          </a:p>
        </p:txBody>
      </p:sp>
    </p:spTree>
    <p:extLst>
      <p:ext uri="{BB962C8B-B14F-4D97-AF65-F5344CB8AC3E}">
        <p14:creationId xmlns:p14="http://schemas.microsoft.com/office/powerpoint/2010/main" val="3620035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6309320"/>
            <a:ext cx="9144000" cy="0"/>
          </a:xfrm>
          <a:prstGeom prst="line">
            <a:avLst/>
          </a:prstGeom>
          <a:ln w="15875" cmpd="dbl">
            <a:solidFill>
              <a:srgbClr val="5F5F5F"/>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6A4FBEBB-FBC0-4902-8695-D962EB66EFFF}"/>
              </a:ext>
            </a:extLst>
          </p:cNvPr>
          <p:cNvSpPr txBox="1">
            <a:spLocks/>
          </p:cNvSpPr>
          <p:nvPr/>
        </p:nvSpPr>
        <p:spPr>
          <a:xfrm>
            <a:off x="565212" y="172796"/>
            <a:ext cx="7581528"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baseline="0">
                <a:solidFill>
                  <a:schemeClr val="accent1">
                    <a:lumMod val="75000"/>
                  </a:schemeClr>
                </a:solidFill>
                <a:latin typeface="+mj-lt"/>
                <a:ea typeface="+mj-ea"/>
                <a:cs typeface="+mj-cs"/>
              </a:defRPr>
            </a:lvl1pPr>
          </a:lstStyle>
          <a:p>
            <a:pPr algn="l"/>
            <a:r>
              <a:rPr lang="en-US" sz="4000" b="1" i="1" cap="small" dirty="0"/>
              <a:t>Learn more about our Project:</a:t>
            </a:r>
            <a:endParaRPr lang="lt-LT" sz="4000" b="1" i="1" cap="small" dirty="0"/>
          </a:p>
        </p:txBody>
      </p:sp>
      <p:sp>
        <p:nvSpPr>
          <p:cNvPr id="13" name="Rectangle 12">
            <a:extLst>
              <a:ext uri="{FF2B5EF4-FFF2-40B4-BE49-F238E27FC236}">
                <a16:creationId xmlns:a16="http://schemas.microsoft.com/office/drawing/2014/main" id="{D0F41236-D28C-4100-B8A3-6650B71FB96A}"/>
              </a:ext>
            </a:extLst>
          </p:cNvPr>
          <p:cNvSpPr/>
          <p:nvPr/>
        </p:nvSpPr>
        <p:spPr>
          <a:xfrm>
            <a:off x="2403760" y="2396305"/>
            <a:ext cx="3078540" cy="584775"/>
          </a:xfrm>
          <a:prstGeom prst="rect">
            <a:avLst/>
          </a:prstGeom>
        </p:spPr>
        <p:txBody>
          <a:bodyPr wrap="square">
            <a:spAutoFit/>
          </a:bodyPr>
          <a:lstStyle/>
          <a:p>
            <a:r>
              <a:rPr lang="de-DE" sz="3200" b="1" dirty="0">
                <a:solidFill>
                  <a:schemeClr val="tx1">
                    <a:lumMod val="65000"/>
                    <a:lumOff val="35000"/>
                  </a:schemeClr>
                </a:solidFill>
                <a:latin typeface="Calibri-Bold"/>
                <a:hlinkClick r:id="rId2">
                  <a:extLst>
                    <a:ext uri="{A12FA001-AC4F-418D-AE19-62706E023703}">
                      <ahyp:hlinkClr xmlns:ahyp="http://schemas.microsoft.com/office/drawing/2018/hyperlinkcolor" val="tx"/>
                    </a:ext>
                  </a:extLst>
                </a:hlinkClick>
              </a:rPr>
              <a:t>www.superpv.eu</a:t>
            </a:r>
            <a:endParaRPr lang="de-DE" sz="3200" b="1" dirty="0">
              <a:solidFill>
                <a:schemeClr val="tx1">
                  <a:lumMod val="65000"/>
                  <a:lumOff val="35000"/>
                </a:schemeClr>
              </a:solidFill>
              <a:latin typeface="Calibri-Bold"/>
            </a:endParaRPr>
          </a:p>
        </p:txBody>
      </p:sp>
      <p:sp>
        <p:nvSpPr>
          <p:cNvPr id="15" name="Rectangle 14">
            <a:extLst>
              <a:ext uri="{FF2B5EF4-FFF2-40B4-BE49-F238E27FC236}">
                <a16:creationId xmlns:a16="http://schemas.microsoft.com/office/drawing/2014/main" id="{6588C112-876B-4002-B0E3-D4DAD807B28F}"/>
              </a:ext>
            </a:extLst>
          </p:cNvPr>
          <p:cNvSpPr/>
          <p:nvPr/>
        </p:nvSpPr>
        <p:spPr>
          <a:xfrm>
            <a:off x="2195736" y="4243020"/>
            <a:ext cx="6025244" cy="584775"/>
          </a:xfrm>
          <a:prstGeom prst="rect">
            <a:avLst/>
          </a:prstGeom>
        </p:spPr>
        <p:txBody>
          <a:bodyPr wrap="square">
            <a:spAutoFit/>
          </a:bodyPr>
          <a:lstStyle/>
          <a:p>
            <a:r>
              <a:rPr lang="de-DE" sz="3200" b="1" dirty="0">
                <a:solidFill>
                  <a:schemeClr val="tx1">
                    <a:lumMod val="65000"/>
                    <a:lumOff val="35000"/>
                  </a:schemeClr>
                </a:solidFill>
                <a:latin typeface="Calibri-Bold"/>
              </a:rPr>
              <a:t>@SUPERPV_H2020  /  #SuperPV</a:t>
            </a:r>
          </a:p>
        </p:txBody>
      </p:sp>
      <p:pic>
        <p:nvPicPr>
          <p:cNvPr id="17" name="Picture 16">
            <a:extLst>
              <a:ext uri="{FF2B5EF4-FFF2-40B4-BE49-F238E27FC236}">
                <a16:creationId xmlns:a16="http://schemas.microsoft.com/office/drawing/2014/main" id="{BC19DDA4-0DDE-4DB3-B0BD-047DDDF58459}"/>
              </a:ext>
            </a:extLst>
          </p:cNvPr>
          <p:cNvPicPr>
            <a:picLocks noChangeAspect="1"/>
          </p:cNvPicPr>
          <p:nvPr/>
        </p:nvPicPr>
        <p:blipFill>
          <a:blip r:embed="rId3"/>
          <a:stretch>
            <a:fillRect/>
          </a:stretch>
        </p:blipFill>
        <p:spPr>
          <a:xfrm>
            <a:off x="724402" y="3984431"/>
            <a:ext cx="1070460" cy="1070460"/>
          </a:xfrm>
          <a:prstGeom prst="rect">
            <a:avLst/>
          </a:prstGeom>
        </p:spPr>
      </p:pic>
      <p:pic>
        <p:nvPicPr>
          <p:cNvPr id="2054" name="Picture 6" descr="Web, Address, Website, Internet, Symbol">
            <a:hlinkClick r:id="rId4"/>
            <a:extLst>
              <a:ext uri="{FF2B5EF4-FFF2-40B4-BE49-F238E27FC236}">
                <a16:creationId xmlns:a16="http://schemas.microsoft.com/office/drawing/2014/main" id="{4685BBCC-0F8C-4A9F-A4FD-D748069F93D2}"/>
              </a:ext>
            </a:extLst>
          </p:cNvPr>
          <p:cNvPicPr>
            <a:picLocks noChangeAspect="1" noChangeArrowheads="1"/>
          </p:cNvPicPr>
          <p:nvPr/>
        </p:nvPicPr>
        <p:blipFill>
          <a:blip r:embed="rId5" cstate="print">
            <a:duotone>
              <a:prstClr val="black"/>
              <a:srgbClr val="5BADFF">
                <a:tint val="45000"/>
                <a:satMod val="400000"/>
              </a:srgbClr>
            </a:duotone>
            <a:extLst>
              <a:ext uri="{BEBA8EAE-BF5A-486C-A8C5-ECC9F3942E4B}">
                <a14:imgProps xmlns:a14="http://schemas.microsoft.com/office/drawing/2010/main">
                  <a14:imgLayer r:embed="rId6">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663228" y="2133598"/>
            <a:ext cx="1192808" cy="1192808"/>
          </a:xfrm>
          <a:prstGeom prst="rect">
            <a:avLst/>
          </a:prstGeom>
          <a:extLst>
            <a:ext uri="{909E8E84-426E-40DD-AFC4-6F175D3DCCD1}">
              <a14:hiddenFill xmlns:a14="http://schemas.microsoft.com/office/drawing/2010/main">
                <a:solidFill>
                  <a:srgbClr val="FFFFFF"/>
                </a:solidFill>
              </a14:hiddenFill>
            </a:ext>
          </a:extLst>
        </p:spPr>
      </p:pic>
      <p:pic>
        <p:nvPicPr>
          <p:cNvPr id="1026" name="Picture 2" descr="Generador de Códigos QR Codes">
            <a:extLst>
              <a:ext uri="{FF2B5EF4-FFF2-40B4-BE49-F238E27FC236}">
                <a16:creationId xmlns:a16="http://schemas.microsoft.com/office/drawing/2014/main" id="{8AC4CFAB-206A-4434-A189-A6C38D9859C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30024" y="1970969"/>
            <a:ext cx="1515492" cy="1515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952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67270"/>
            <a:ext cx="7581528" cy="1143000"/>
          </a:xfrm>
        </p:spPr>
        <p:txBody>
          <a:bodyPr/>
          <a:lstStyle/>
          <a:p>
            <a:pPr algn="l"/>
            <a:r>
              <a:rPr lang="en-US" b="1" i="1" cap="small" dirty="0"/>
              <a:t>Facts</a:t>
            </a:r>
            <a:endParaRPr lang="lt-LT" b="1" i="1" cap="small" dirty="0"/>
          </a:p>
        </p:txBody>
      </p:sp>
      <p:sp>
        <p:nvSpPr>
          <p:cNvPr id="3" name="Content Placeholder 2"/>
          <p:cNvSpPr>
            <a:spLocks noGrp="1"/>
          </p:cNvSpPr>
          <p:nvPr>
            <p:ph idx="1"/>
          </p:nvPr>
        </p:nvSpPr>
        <p:spPr>
          <a:xfrm>
            <a:off x="457200" y="1493267"/>
            <a:ext cx="8229600" cy="4525963"/>
          </a:xfrm>
        </p:spPr>
        <p:txBody>
          <a:bodyPr>
            <a:normAutofit/>
          </a:bodyPr>
          <a:lstStyle/>
          <a:p>
            <a:pPr>
              <a:spcAft>
                <a:spcPts val="1800"/>
              </a:spcAft>
            </a:pPr>
            <a:r>
              <a:rPr lang="en-US" sz="2700" dirty="0">
                <a:solidFill>
                  <a:schemeClr val="tx1">
                    <a:lumMod val="65000"/>
                    <a:lumOff val="35000"/>
                  </a:schemeClr>
                </a:solidFill>
              </a:rPr>
              <a:t>PV deployment growth is an unmatched success story in the energy sector over recent years. </a:t>
            </a:r>
          </a:p>
          <a:p>
            <a:pPr>
              <a:spcAft>
                <a:spcPts val="1800"/>
              </a:spcAft>
            </a:pPr>
            <a:r>
              <a:rPr lang="en-US" sz="2700" dirty="0">
                <a:solidFill>
                  <a:schemeClr val="tx1">
                    <a:lumMod val="65000"/>
                    <a:lumOff val="35000"/>
                  </a:schemeClr>
                </a:solidFill>
              </a:rPr>
              <a:t>However, European PV manufacturers are facing a decline in production due to competition from third countries. </a:t>
            </a:r>
          </a:p>
          <a:p>
            <a:pPr>
              <a:spcAft>
                <a:spcPts val="1800"/>
              </a:spcAft>
            </a:pPr>
            <a:r>
              <a:rPr lang="en-US" sz="2700" dirty="0">
                <a:solidFill>
                  <a:schemeClr val="tx1">
                    <a:lumMod val="65000"/>
                    <a:lumOff val="35000"/>
                  </a:schemeClr>
                </a:solidFill>
              </a:rPr>
              <a:t>The fragmentation of the value chain is believed to be one of the major factors for this decrease in the competitiveness. </a:t>
            </a:r>
          </a:p>
          <a:p>
            <a:endParaRPr lang="en-US" sz="3100" dirty="0"/>
          </a:p>
        </p:txBody>
      </p:sp>
      <p:cxnSp>
        <p:nvCxnSpPr>
          <p:cNvPr id="7" name="Straight Connector 6"/>
          <p:cNvCxnSpPr/>
          <p:nvPr/>
        </p:nvCxnSpPr>
        <p:spPr>
          <a:xfrm>
            <a:off x="0" y="6309320"/>
            <a:ext cx="9144000" cy="0"/>
          </a:xfrm>
          <a:prstGeom prst="line">
            <a:avLst/>
          </a:prstGeom>
          <a:ln w="15875" cmpd="dbl">
            <a:solidFill>
              <a:srgbClr val="5F5F5F"/>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B7AAB3F-2A13-49F6-8D92-842660D5F265}"/>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377898" y="2790579"/>
            <a:ext cx="1945065" cy="663477"/>
          </a:xfrm>
          <a:prstGeom prst="rect">
            <a:avLst/>
          </a:prstGeom>
        </p:spPr>
      </p:pic>
      <p:graphicFrame>
        <p:nvGraphicFramePr>
          <p:cNvPr id="12" name="Diagram 11">
            <a:extLst>
              <a:ext uri="{FF2B5EF4-FFF2-40B4-BE49-F238E27FC236}">
                <a16:creationId xmlns:a16="http://schemas.microsoft.com/office/drawing/2014/main" id="{41D585B5-A729-49A3-8AD7-A386648D5D85}"/>
              </a:ext>
            </a:extLst>
          </p:cNvPr>
          <p:cNvGraphicFramePr/>
          <p:nvPr>
            <p:extLst>
              <p:ext uri="{D42A27DB-BD31-4B8C-83A1-F6EECF244321}">
                <p14:modId xmlns:p14="http://schemas.microsoft.com/office/powerpoint/2010/main" val="2911508491"/>
              </p:ext>
            </p:extLst>
          </p:nvPr>
        </p:nvGraphicFramePr>
        <p:xfrm>
          <a:off x="1587589" y="626589"/>
          <a:ext cx="7520915" cy="5106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itle 1">
            <a:extLst>
              <a:ext uri="{FF2B5EF4-FFF2-40B4-BE49-F238E27FC236}">
                <a16:creationId xmlns:a16="http://schemas.microsoft.com/office/drawing/2014/main" id="{75874058-DC27-435F-A028-945124F8338A}"/>
              </a:ext>
            </a:extLst>
          </p:cNvPr>
          <p:cNvSpPr>
            <a:spLocks noGrp="1"/>
          </p:cNvSpPr>
          <p:nvPr>
            <p:ph type="title"/>
          </p:nvPr>
        </p:nvSpPr>
        <p:spPr>
          <a:xfrm>
            <a:off x="587134" y="631384"/>
            <a:ext cx="7581528" cy="1143000"/>
          </a:xfrm>
        </p:spPr>
        <p:txBody>
          <a:bodyPr>
            <a:normAutofit/>
          </a:bodyPr>
          <a:lstStyle/>
          <a:p>
            <a:pPr algn="l"/>
            <a:r>
              <a:rPr lang="en-US" sz="4200" b="1" i="1" cap="small" dirty="0"/>
              <a:t>The Project</a:t>
            </a:r>
            <a:endParaRPr lang="lt-LT" sz="4200" b="1" i="1" cap="small" dirty="0"/>
          </a:p>
        </p:txBody>
      </p:sp>
      <p:cxnSp>
        <p:nvCxnSpPr>
          <p:cNvPr id="17" name="Straight Connector 16">
            <a:extLst>
              <a:ext uri="{FF2B5EF4-FFF2-40B4-BE49-F238E27FC236}">
                <a16:creationId xmlns:a16="http://schemas.microsoft.com/office/drawing/2014/main" id="{7601D407-C66C-434A-9E2B-F6A8B7025AD4}"/>
              </a:ext>
            </a:extLst>
          </p:cNvPr>
          <p:cNvCxnSpPr/>
          <p:nvPr/>
        </p:nvCxnSpPr>
        <p:spPr>
          <a:xfrm>
            <a:off x="0" y="6309320"/>
            <a:ext cx="9144000" cy="0"/>
          </a:xfrm>
          <a:prstGeom prst="line">
            <a:avLst/>
          </a:prstGeom>
          <a:ln w="15875" cmpd="dbl">
            <a:solidFill>
              <a:srgbClr val="5F5F5F"/>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5862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130B37-A82F-4C31-AEF6-5A58C23AC2DD}"/>
              </a:ext>
            </a:extLst>
          </p:cNvPr>
          <p:cNvPicPr>
            <a:picLocks noChangeAspect="1"/>
          </p:cNvPicPr>
          <p:nvPr/>
        </p:nvPicPr>
        <p:blipFill>
          <a:blip r:embed="rId2"/>
          <a:stretch>
            <a:fillRect/>
          </a:stretch>
        </p:blipFill>
        <p:spPr>
          <a:xfrm>
            <a:off x="2975421" y="2607761"/>
            <a:ext cx="3193157" cy="3025647"/>
          </a:xfrm>
          <a:prstGeom prst="rect">
            <a:avLst/>
          </a:prstGeom>
        </p:spPr>
      </p:pic>
      <p:cxnSp>
        <p:nvCxnSpPr>
          <p:cNvPr id="7" name="Straight Connector 6"/>
          <p:cNvCxnSpPr/>
          <p:nvPr/>
        </p:nvCxnSpPr>
        <p:spPr>
          <a:xfrm>
            <a:off x="-216024" y="6309321"/>
            <a:ext cx="9144000" cy="0"/>
          </a:xfrm>
          <a:prstGeom prst="line">
            <a:avLst/>
          </a:prstGeom>
          <a:ln w="15875" cmpd="dbl">
            <a:solidFill>
              <a:srgbClr val="5F5F5F"/>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CEA0A229-4541-4052-B301-416DD81E37CA}"/>
              </a:ext>
            </a:extLst>
          </p:cNvPr>
          <p:cNvSpPr txBox="1">
            <a:spLocks/>
          </p:cNvSpPr>
          <p:nvPr/>
        </p:nvSpPr>
        <p:spPr>
          <a:xfrm>
            <a:off x="539552" y="136525"/>
            <a:ext cx="8199412"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baseline="0">
                <a:solidFill>
                  <a:schemeClr val="accent1">
                    <a:lumMod val="75000"/>
                  </a:schemeClr>
                </a:solidFill>
                <a:latin typeface="+mj-lt"/>
                <a:ea typeface="+mj-ea"/>
                <a:cs typeface="+mj-cs"/>
              </a:defRPr>
            </a:lvl1pPr>
          </a:lstStyle>
          <a:p>
            <a:pPr algn="l"/>
            <a:r>
              <a:rPr lang="en-US" sz="4200" b="1" i="1" cap="small" dirty="0"/>
              <a:t>Innovations</a:t>
            </a:r>
            <a:endParaRPr lang="lt-LT" sz="4200" b="1" i="1" cap="small" dirty="0"/>
          </a:p>
        </p:txBody>
      </p:sp>
      <p:sp>
        <p:nvSpPr>
          <p:cNvPr id="15" name="Rectangle 14">
            <a:extLst>
              <a:ext uri="{FF2B5EF4-FFF2-40B4-BE49-F238E27FC236}">
                <a16:creationId xmlns:a16="http://schemas.microsoft.com/office/drawing/2014/main" id="{3071AF2A-8A8B-4FBC-B5E1-B174C5864769}"/>
              </a:ext>
            </a:extLst>
          </p:cNvPr>
          <p:cNvSpPr/>
          <p:nvPr/>
        </p:nvSpPr>
        <p:spPr>
          <a:xfrm>
            <a:off x="539552" y="1033883"/>
            <a:ext cx="7704856" cy="1200329"/>
          </a:xfrm>
          <a:prstGeom prst="rect">
            <a:avLst/>
          </a:prstGeom>
        </p:spPr>
        <p:txBody>
          <a:bodyPr wrap="square">
            <a:spAutoFit/>
          </a:bodyPr>
          <a:lstStyle/>
          <a:p>
            <a:pPr algn="just"/>
            <a:r>
              <a:rPr lang="en-US" dirty="0">
                <a:solidFill>
                  <a:schemeClr val="tx1">
                    <a:lumMod val="65000"/>
                    <a:lumOff val="35000"/>
                  </a:schemeClr>
                </a:solidFill>
              </a:rPr>
              <a:t>Development of superior quality PV systems, based on a </a:t>
            </a:r>
            <a:r>
              <a:rPr lang="en-US" b="1" dirty="0">
                <a:solidFill>
                  <a:schemeClr val="tx1">
                    <a:lumMod val="65000"/>
                    <a:lumOff val="35000"/>
                  </a:schemeClr>
                </a:solidFill>
              </a:rPr>
              <a:t>hybrid combination </a:t>
            </a:r>
            <a:r>
              <a:rPr lang="en-US" dirty="0">
                <a:solidFill>
                  <a:schemeClr val="tx1">
                    <a:lumMod val="65000"/>
                    <a:lumOff val="35000"/>
                  </a:schemeClr>
                </a:solidFill>
              </a:rPr>
              <a:t>of technological innovations and business operation solutions, aiming to accelerate large scale deployment in Europe and help EU photovoltaic business to regain leadership on world market.</a:t>
            </a:r>
            <a:endParaRPr lang="en-US" sz="1700" b="0" i="0" u="none" strike="noStrike" dirty="0">
              <a:solidFill>
                <a:schemeClr val="tx1">
                  <a:lumMod val="65000"/>
                  <a:lumOff val="35000"/>
                </a:schemeClr>
              </a:solidFill>
              <a:effectLst/>
              <a:latin typeface="&amp;quot"/>
            </a:endParaRPr>
          </a:p>
        </p:txBody>
      </p:sp>
      <p:pic>
        <p:nvPicPr>
          <p:cNvPr id="2" name="Picture 1">
            <a:extLst>
              <a:ext uri="{FF2B5EF4-FFF2-40B4-BE49-F238E27FC236}">
                <a16:creationId xmlns:a16="http://schemas.microsoft.com/office/drawing/2014/main" id="{80C8A060-7D34-4E20-84CB-CD0C7FF0513B}"/>
              </a:ext>
            </a:extLst>
          </p:cNvPr>
          <p:cNvPicPr>
            <a:picLocks noChangeAspect="1"/>
          </p:cNvPicPr>
          <p:nvPr/>
        </p:nvPicPr>
        <p:blipFill>
          <a:blip r:embed="rId3"/>
          <a:stretch>
            <a:fillRect/>
          </a:stretch>
        </p:blipFill>
        <p:spPr>
          <a:xfrm>
            <a:off x="136991" y="2560318"/>
            <a:ext cx="2981923" cy="3001737"/>
          </a:xfrm>
          <a:prstGeom prst="rect">
            <a:avLst/>
          </a:prstGeom>
        </p:spPr>
      </p:pic>
      <p:pic>
        <p:nvPicPr>
          <p:cNvPr id="5" name="Picture 4">
            <a:extLst>
              <a:ext uri="{FF2B5EF4-FFF2-40B4-BE49-F238E27FC236}">
                <a16:creationId xmlns:a16="http://schemas.microsoft.com/office/drawing/2014/main" id="{2D1B8DE4-9A5D-4156-B05E-399987DF19B9}"/>
              </a:ext>
            </a:extLst>
          </p:cNvPr>
          <p:cNvPicPr>
            <a:picLocks noChangeAspect="1"/>
          </p:cNvPicPr>
          <p:nvPr/>
        </p:nvPicPr>
        <p:blipFill>
          <a:blip r:embed="rId4"/>
          <a:stretch>
            <a:fillRect/>
          </a:stretch>
        </p:blipFill>
        <p:spPr>
          <a:xfrm>
            <a:off x="6059328" y="2753088"/>
            <a:ext cx="3068000" cy="2880320"/>
          </a:xfrm>
          <a:prstGeom prst="rect">
            <a:avLst/>
          </a:prstGeom>
        </p:spPr>
      </p:pic>
    </p:spTree>
    <p:extLst>
      <p:ext uri="{BB962C8B-B14F-4D97-AF65-F5344CB8AC3E}">
        <p14:creationId xmlns:p14="http://schemas.microsoft.com/office/powerpoint/2010/main" val="454130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758B47CF-2804-4F96-9050-E3286C69C2D2}"/>
              </a:ext>
            </a:extLst>
          </p:cNvPr>
          <p:cNvCxnSpPr/>
          <p:nvPr/>
        </p:nvCxnSpPr>
        <p:spPr>
          <a:xfrm>
            <a:off x="0" y="6309320"/>
            <a:ext cx="9144000" cy="0"/>
          </a:xfrm>
          <a:prstGeom prst="line">
            <a:avLst/>
          </a:prstGeom>
          <a:ln w="15875" cmpd="dbl">
            <a:solidFill>
              <a:srgbClr val="5F5F5F"/>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7" name="Title 1">
            <a:extLst>
              <a:ext uri="{FF2B5EF4-FFF2-40B4-BE49-F238E27FC236}">
                <a16:creationId xmlns:a16="http://schemas.microsoft.com/office/drawing/2014/main" id="{CBD1FEF8-04CB-4D94-8EA6-72CFC860094C}"/>
              </a:ext>
            </a:extLst>
          </p:cNvPr>
          <p:cNvSpPr txBox="1">
            <a:spLocks/>
          </p:cNvSpPr>
          <p:nvPr/>
        </p:nvSpPr>
        <p:spPr>
          <a:xfrm>
            <a:off x="539552" y="136525"/>
            <a:ext cx="8199412"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baseline="0">
                <a:solidFill>
                  <a:schemeClr val="accent1">
                    <a:lumMod val="75000"/>
                  </a:schemeClr>
                </a:solidFill>
                <a:latin typeface="+mj-lt"/>
                <a:ea typeface="+mj-ea"/>
                <a:cs typeface="+mj-cs"/>
              </a:defRPr>
            </a:lvl1pPr>
          </a:lstStyle>
          <a:p>
            <a:pPr algn="l"/>
            <a:r>
              <a:rPr lang="en-US" sz="3500" b="1" i="1" cap="small" dirty="0"/>
              <a:t>Methodology and Expected LCOE Reduction</a:t>
            </a:r>
            <a:endParaRPr lang="lt-LT" sz="3500" b="1" i="1" cap="small" dirty="0"/>
          </a:p>
        </p:txBody>
      </p:sp>
      <p:graphicFrame>
        <p:nvGraphicFramePr>
          <p:cNvPr id="12" name="Diagram 11">
            <a:extLst>
              <a:ext uri="{FF2B5EF4-FFF2-40B4-BE49-F238E27FC236}">
                <a16:creationId xmlns:a16="http://schemas.microsoft.com/office/drawing/2014/main" id="{87F9566B-4401-4496-B7A3-67355703CB1B}"/>
              </a:ext>
            </a:extLst>
          </p:cNvPr>
          <p:cNvGraphicFramePr/>
          <p:nvPr>
            <p:extLst>
              <p:ext uri="{D42A27DB-BD31-4B8C-83A1-F6EECF244321}">
                <p14:modId xmlns:p14="http://schemas.microsoft.com/office/powerpoint/2010/main" val="577087405"/>
              </p:ext>
            </p:extLst>
          </p:nvPr>
        </p:nvGraphicFramePr>
        <p:xfrm>
          <a:off x="5277427" y="2670066"/>
          <a:ext cx="958012" cy="32139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3" name="Straight Arrow Connector 12">
            <a:extLst>
              <a:ext uri="{FF2B5EF4-FFF2-40B4-BE49-F238E27FC236}">
                <a16:creationId xmlns:a16="http://schemas.microsoft.com/office/drawing/2014/main" id="{102B8534-91C3-4862-93D3-527B30F4DB5F}"/>
              </a:ext>
            </a:extLst>
          </p:cNvPr>
          <p:cNvCxnSpPr>
            <a:cxnSpLocks/>
          </p:cNvCxnSpPr>
          <p:nvPr/>
        </p:nvCxnSpPr>
        <p:spPr>
          <a:xfrm>
            <a:off x="6948264" y="2704807"/>
            <a:ext cx="0" cy="3179164"/>
          </a:xfrm>
          <a:prstGeom prst="straightConnector1">
            <a:avLst/>
          </a:prstGeom>
          <a:ln w="38100">
            <a:solidFill>
              <a:schemeClr val="tx1">
                <a:lumMod val="50000"/>
                <a:lumOff val="50000"/>
              </a:schemeClr>
            </a:solidFill>
            <a:tailEnd type="stealth" w="med" len="lg"/>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4C98C48F-24F5-409A-93AE-0B8E989F492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01610" y="2757652"/>
            <a:ext cx="462832" cy="378555"/>
          </a:xfrm>
          <a:prstGeom prst="rect">
            <a:avLst/>
          </a:prstGeom>
        </p:spPr>
      </p:pic>
      <p:pic>
        <p:nvPicPr>
          <p:cNvPr id="15" name="Picture 14">
            <a:extLst>
              <a:ext uri="{FF2B5EF4-FFF2-40B4-BE49-F238E27FC236}">
                <a16:creationId xmlns:a16="http://schemas.microsoft.com/office/drawing/2014/main" id="{5C299DA4-C4EA-44FF-B447-D87188CC90C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6200000">
            <a:off x="5366474" y="3398086"/>
            <a:ext cx="820421" cy="820421"/>
          </a:xfrm>
          <a:prstGeom prst="rect">
            <a:avLst/>
          </a:prstGeom>
        </p:spPr>
      </p:pic>
      <p:pic>
        <p:nvPicPr>
          <p:cNvPr id="16" name="Picture 15">
            <a:extLst>
              <a:ext uri="{FF2B5EF4-FFF2-40B4-BE49-F238E27FC236}">
                <a16:creationId xmlns:a16="http://schemas.microsoft.com/office/drawing/2014/main" id="{FE4EF933-A2A9-49B4-BB28-780701C802D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04069" y="4479360"/>
            <a:ext cx="532195" cy="397754"/>
          </a:xfrm>
          <a:prstGeom prst="rect">
            <a:avLst/>
          </a:prstGeom>
        </p:spPr>
      </p:pic>
      <p:sp>
        <p:nvSpPr>
          <p:cNvPr id="17" name="TextBox 16">
            <a:extLst>
              <a:ext uri="{FF2B5EF4-FFF2-40B4-BE49-F238E27FC236}">
                <a16:creationId xmlns:a16="http://schemas.microsoft.com/office/drawing/2014/main" id="{9A20D10A-8BAB-4A3F-BF38-C8606E37CC51}"/>
              </a:ext>
            </a:extLst>
          </p:cNvPr>
          <p:cNvSpPr txBox="1"/>
          <p:nvPr/>
        </p:nvSpPr>
        <p:spPr>
          <a:xfrm>
            <a:off x="5286902" y="5379740"/>
            <a:ext cx="1497537" cy="479747"/>
          </a:xfrm>
          <a:prstGeom prst="rect">
            <a:avLst/>
          </a:prstGeom>
          <a:noFill/>
        </p:spPr>
        <p:txBody>
          <a:bodyPr wrap="square" rtlCol="0">
            <a:spAutoFit/>
          </a:bodyPr>
          <a:lstStyle/>
          <a:p>
            <a:pPr>
              <a:lnSpc>
                <a:spcPts val="1500"/>
              </a:lnSpc>
            </a:pPr>
            <a:r>
              <a:rPr lang="en-US" sz="1450" b="1" cap="small" dirty="0">
                <a:solidFill>
                  <a:schemeClr val="tx1">
                    <a:lumMod val="75000"/>
                    <a:lumOff val="25000"/>
                  </a:schemeClr>
                </a:solidFill>
              </a:rPr>
              <a:t>Additional Reduction</a:t>
            </a:r>
            <a:endParaRPr lang="de-DE" sz="1450" b="1" cap="small" dirty="0">
              <a:solidFill>
                <a:schemeClr val="tx1">
                  <a:lumMod val="75000"/>
                  <a:lumOff val="25000"/>
                </a:schemeClr>
              </a:solidFill>
            </a:endParaRPr>
          </a:p>
        </p:txBody>
      </p:sp>
      <p:sp>
        <p:nvSpPr>
          <p:cNvPr id="18" name="Rectangle 17">
            <a:extLst>
              <a:ext uri="{FF2B5EF4-FFF2-40B4-BE49-F238E27FC236}">
                <a16:creationId xmlns:a16="http://schemas.microsoft.com/office/drawing/2014/main" id="{163C3B94-2FAB-4F26-B03B-F96ED5C14117}"/>
              </a:ext>
            </a:extLst>
          </p:cNvPr>
          <p:cNvSpPr/>
          <p:nvPr/>
        </p:nvSpPr>
        <p:spPr>
          <a:xfrm rot="16200000">
            <a:off x="4834898" y="3945439"/>
            <a:ext cx="3612138" cy="323165"/>
          </a:xfrm>
          <a:prstGeom prst="rect">
            <a:avLst/>
          </a:prstGeom>
        </p:spPr>
        <p:txBody>
          <a:bodyPr wrap="square">
            <a:spAutoFit/>
          </a:bodyPr>
          <a:lstStyle/>
          <a:p>
            <a:r>
              <a:rPr lang="en-US" sz="1500" b="1" dirty="0"/>
              <a:t>LCOE</a:t>
            </a:r>
            <a:r>
              <a:rPr lang="en-US" sz="1500" dirty="0"/>
              <a:t> (life time costs/energy production)</a:t>
            </a:r>
            <a:endParaRPr lang="de-DE" sz="1500" dirty="0"/>
          </a:p>
        </p:txBody>
      </p:sp>
      <p:sp>
        <p:nvSpPr>
          <p:cNvPr id="19" name="Rectangle 18">
            <a:extLst>
              <a:ext uri="{FF2B5EF4-FFF2-40B4-BE49-F238E27FC236}">
                <a16:creationId xmlns:a16="http://schemas.microsoft.com/office/drawing/2014/main" id="{0F50FE92-9A01-4E69-985D-C18663A14442}"/>
              </a:ext>
            </a:extLst>
          </p:cNvPr>
          <p:cNvSpPr/>
          <p:nvPr/>
        </p:nvSpPr>
        <p:spPr>
          <a:xfrm>
            <a:off x="5422356" y="3176299"/>
            <a:ext cx="1516567" cy="323165"/>
          </a:xfrm>
          <a:prstGeom prst="rect">
            <a:avLst/>
          </a:prstGeom>
        </p:spPr>
        <p:txBody>
          <a:bodyPr wrap="square">
            <a:spAutoFit/>
          </a:bodyPr>
          <a:lstStyle/>
          <a:p>
            <a:pPr lvl="0"/>
            <a:r>
              <a:rPr lang="en-US" sz="1500" b="1" dirty="0">
                <a:solidFill>
                  <a:schemeClr val="tx1">
                    <a:lumMod val="65000"/>
                    <a:lumOff val="35000"/>
                  </a:schemeClr>
                </a:solidFill>
              </a:rPr>
              <a:t>7-14 %</a:t>
            </a:r>
            <a:endParaRPr lang="de-DE" sz="1500" b="1" dirty="0">
              <a:solidFill>
                <a:schemeClr val="tx1">
                  <a:lumMod val="65000"/>
                  <a:lumOff val="35000"/>
                </a:schemeClr>
              </a:solidFill>
            </a:endParaRPr>
          </a:p>
        </p:txBody>
      </p:sp>
      <p:sp>
        <p:nvSpPr>
          <p:cNvPr id="20" name="Rectangle 19">
            <a:extLst>
              <a:ext uri="{FF2B5EF4-FFF2-40B4-BE49-F238E27FC236}">
                <a16:creationId xmlns:a16="http://schemas.microsoft.com/office/drawing/2014/main" id="{C239A960-1740-4413-A77D-07D8DCE1A1C6}"/>
              </a:ext>
            </a:extLst>
          </p:cNvPr>
          <p:cNvSpPr/>
          <p:nvPr/>
        </p:nvSpPr>
        <p:spPr>
          <a:xfrm>
            <a:off x="5477584" y="3984708"/>
            <a:ext cx="729161" cy="323165"/>
          </a:xfrm>
          <a:prstGeom prst="rect">
            <a:avLst/>
          </a:prstGeom>
        </p:spPr>
        <p:txBody>
          <a:bodyPr wrap="square">
            <a:spAutoFit/>
          </a:bodyPr>
          <a:lstStyle/>
          <a:p>
            <a:pPr lvl="0"/>
            <a:r>
              <a:rPr lang="en-US" sz="1500" b="1" dirty="0">
                <a:solidFill>
                  <a:schemeClr val="tx1">
                    <a:lumMod val="65000"/>
                    <a:lumOff val="35000"/>
                  </a:schemeClr>
                </a:solidFill>
              </a:rPr>
              <a:t>4-5 %</a:t>
            </a:r>
            <a:endParaRPr lang="de-DE" sz="1500" b="1" dirty="0">
              <a:solidFill>
                <a:schemeClr val="tx1">
                  <a:lumMod val="65000"/>
                  <a:lumOff val="35000"/>
                </a:schemeClr>
              </a:solidFill>
            </a:endParaRPr>
          </a:p>
        </p:txBody>
      </p:sp>
      <p:sp>
        <p:nvSpPr>
          <p:cNvPr id="21" name="Rectangle 20">
            <a:extLst>
              <a:ext uri="{FF2B5EF4-FFF2-40B4-BE49-F238E27FC236}">
                <a16:creationId xmlns:a16="http://schemas.microsoft.com/office/drawing/2014/main" id="{3382613E-66CD-4453-81CB-6C769C8B04EA}"/>
              </a:ext>
            </a:extLst>
          </p:cNvPr>
          <p:cNvSpPr/>
          <p:nvPr/>
        </p:nvSpPr>
        <p:spPr>
          <a:xfrm>
            <a:off x="5370709" y="4935607"/>
            <a:ext cx="996702" cy="323165"/>
          </a:xfrm>
          <a:prstGeom prst="rect">
            <a:avLst/>
          </a:prstGeom>
        </p:spPr>
        <p:txBody>
          <a:bodyPr wrap="square">
            <a:spAutoFit/>
          </a:bodyPr>
          <a:lstStyle/>
          <a:p>
            <a:pPr lvl="0"/>
            <a:r>
              <a:rPr lang="en-US" sz="1500" b="1" dirty="0">
                <a:solidFill>
                  <a:schemeClr val="tx1">
                    <a:lumMod val="65000"/>
                    <a:lumOff val="35000"/>
                  </a:schemeClr>
                </a:solidFill>
              </a:rPr>
              <a:t>12-18 %</a:t>
            </a:r>
            <a:endParaRPr lang="de-DE" sz="1500" b="1" dirty="0">
              <a:solidFill>
                <a:schemeClr val="tx1">
                  <a:lumMod val="65000"/>
                  <a:lumOff val="35000"/>
                </a:schemeClr>
              </a:solidFill>
            </a:endParaRPr>
          </a:p>
        </p:txBody>
      </p:sp>
      <p:pic>
        <p:nvPicPr>
          <p:cNvPr id="34" name="Picture 33">
            <a:extLst>
              <a:ext uri="{FF2B5EF4-FFF2-40B4-BE49-F238E27FC236}">
                <a16:creationId xmlns:a16="http://schemas.microsoft.com/office/drawing/2014/main" id="{CE9CFB68-D91F-4671-833C-643EE439F5B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5014" r="19814"/>
          <a:stretch/>
        </p:blipFill>
        <p:spPr>
          <a:xfrm>
            <a:off x="1259632" y="2611498"/>
            <a:ext cx="2880320" cy="3254091"/>
          </a:xfrm>
          <a:prstGeom prst="rect">
            <a:avLst/>
          </a:prstGeom>
        </p:spPr>
      </p:pic>
      <p:graphicFrame>
        <p:nvGraphicFramePr>
          <p:cNvPr id="42" name="Diagram 41">
            <a:extLst>
              <a:ext uri="{FF2B5EF4-FFF2-40B4-BE49-F238E27FC236}">
                <a16:creationId xmlns:a16="http://schemas.microsoft.com/office/drawing/2014/main" id="{16812BE9-A568-4C83-BB7D-500EBE19A886}"/>
              </a:ext>
            </a:extLst>
          </p:cNvPr>
          <p:cNvGraphicFramePr/>
          <p:nvPr>
            <p:extLst>
              <p:ext uri="{D42A27DB-BD31-4B8C-83A1-F6EECF244321}">
                <p14:modId xmlns:p14="http://schemas.microsoft.com/office/powerpoint/2010/main" val="265923449"/>
              </p:ext>
            </p:extLst>
          </p:nvPr>
        </p:nvGraphicFramePr>
        <p:xfrm>
          <a:off x="407853" y="1282620"/>
          <a:ext cx="7332493" cy="794454"/>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1343033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FE5F5FE-6660-425F-9ACF-ADF94D899AF8}"/>
              </a:ext>
            </a:extLst>
          </p:cNvPr>
          <p:cNvPicPr>
            <a:picLocks noChangeAspect="1"/>
          </p:cNvPicPr>
          <p:nvPr/>
        </p:nvPicPr>
        <p:blipFill rotWithShape="1">
          <a:blip r:embed="rId2"/>
          <a:srcRect l="46012"/>
          <a:stretch/>
        </p:blipFill>
        <p:spPr>
          <a:xfrm>
            <a:off x="5004048" y="228608"/>
            <a:ext cx="4139952" cy="6061255"/>
          </a:xfrm>
          <a:prstGeom prst="rect">
            <a:avLst/>
          </a:prstGeom>
        </p:spPr>
      </p:pic>
      <p:cxnSp>
        <p:nvCxnSpPr>
          <p:cNvPr id="7" name="Straight Connector 6"/>
          <p:cNvCxnSpPr>
            <a:cxnSpLocks/>
          </p:cNvCxnSpPr>
          <p:nvPr/>
        </p:nvCxnSpPr>
        <p:spPr>
          <a:xfrm>
            <a:off x="0" y="6309321"/>
            <a:ext cx="9180512" cy="0"/>
          </a:xfrm>
          <a:prstGeom prst="line">
            <a:avLst/>
          </a:prstGeom>
          <a:ln w="15875" cmpd="dbl">
            <a:solidFill>
              <a:srgbClr val="5F5F5F"/>
            </a:solidFill>
            <a:prstDash val="solid"/>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DF98E0B0-0C3F-4D53-9DD5-1105B625E2A3}"/>
              </a:ext>
            </a:extLst>
          </p:cNvPr>
          <p:cNvSpPr/>
          <p:nvPr/>
        </p:nvSpPr>
        <p:spPr>
          <a:xfrm>
            <a:off x="2826262" y="2183391"/>
            <a:ext cx="809702" cy="809702"/>
          </a:xfrm>
          <a:prstGeom prst="ellipse">
            <a:avLst/>
          </a:prstGeom>
          <a:solidFill>
            <a:schemeClr val="bg1"/>
          </a:solidFill>
          <a:ln>
            <a:solidFill>
              <a:srgbClr val="D9BB4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44"/>
          </a:p>
        </p:txBody>
      </p:sp>
      <p:sp>
        <p:nvSpPr>
          <p:cNvPr id="28" name="TextBox 27">
            <a:extLst>
              <a:ext uri="{FF2B5EF4-FFF2-40B4-BE49-F238E27FC236}">
                <a16:creationId xmlns:a16="http://schemas.microsoft.com/office/drawing/2014/main" id="{BCE31C6B-A399-49FD-81F2-64F6B74E3AF8}"/>
              </a:ext>
            </a:extLst>
          </p:cNvPr>
          <p:cNvSpPr txBox="1"/>
          <p:nvPr/>
        </p:nvSpPr>
        <p:spPr>
          <a:xfrm>
            <a:off x="3827800" y="2161202"/>
            <a:ext cx="2832763" cy="900246"/>
          </a:xfrm>
          <a:prstGeom prst="rect">
            <a:avLst/>
          </a:prstGeom>
          <a:noFill/>
        </p:spPr>
        <p:txBody>
          <a:bodyPr wrap="square" rtlCol="0">
            <a:spAutoFit/>
          </a:bodyPr>
          <a:lstStyle/>
          <a:p>
            <a:pPr>
              <a:spcBef>
                <a:spcPts val="118"/>
              </a:spcBef>
            </a:pPr>
            <a:r>
              <a:rPr lang="en-US" sz="1600" dirty="0">
                <a:solidFill>
                  <a:schemeClr val="tx1">
                    <a:lumMod val="65000"/>
                    <a:lumOff val="35000"/>
                  </a:schemeClr>
                </a:solidFill>
                <a:latin typeface="Futura MdCn BT" panose="020B0506020204030203" pitchFamily="34" charset="0"/>
              </a:rPr>
              <a:t>Temperate (cold/wet) climate</a:t>
            </a:r>
          </a:p>
          <a:p>
            <a:pPr>
              <a:spcBef>
                <a:spcPts val="118"/>
              </a:spcBef>
            </a:pPr>
            <a:endParaRPr lang="en-US" sz="400" dirty="0">
              <a:solidFill>
                <a:schemeClr val="tx1">
                  <a:lumMod val="65000"/>
                  <a:lumOff val="35000"/>
                </a:schemeClr>
              </a:solidFill>
              <a:latin typeface="Futura MdCn BT" panose="020B0506020204030203" pitchFamily="34" charset="0"/>
            </a:endParaRPr>
          </a:p>
          <a:p>
            <a:pPr>
              <a:spcBef>
                <a:spcPts val="118"/>
              </a:spcBef>
            </a:pPr>
            <a:r>
              <a:rPr lang="en-US" sz="1500" dirty="0">
                <a:solidFill>
                  <a:schemeClr val="tx1">
                    <a:lumMod val="65000"/>
                    <a:lumOff val="35000"/>
                  </a:schemeClr>
                </a:solidFill>
                <a:latin typeface="Futura MdCn BT" panose="020B0506020204030203" pitchFamily="34" charset="0"/>
              </a:rPr>
              <a:t>-Norway: Oslo &amp; </a:t>
            </a:r>
            <a:r>
              <a:rPr lang="de-DE" sz="1500" dirty="0">
                <a:solidFill>
                  <a:schemeClr val="tx1">
                    <a:lumMod val="65000"/>
                    <a:lumOff val="35000"/>
                  </a:schemeClr>
                </a:solidFill>
                <a:latin typeface="Futura MdCn BT" panose="020B0506020204030203" pitchFamily="34" charset="0"/>
              </a:rPr>
              <a:t>Trondheim</a:t>
            </a:r>
            <a:endParaRPr lang="en-US" sz="1500" dirty="0">
              <a:solidFill>
                <a:schemeClr val="tx1">
                  <a:lumMod val="65000"/>
                  <a:lumOff val="35000"/>
                </a:schemeClr>
              </a:solidFill>
              <a:latin typeface="Futura MdCn BT" panose="020B0506020204030203" pitchFamily="34" charset="0"/>
            </a:endParaRPr>
          </a:p>
          <a:p>
            <a:pPr>
              <a:spcBef>
                <a:spcPts val="118"/>
              </a:spcBef>
            </a:pPr>
            <a:r>
              <a:rPr lang="en-US" sz="1500" dirty="0">
                <a:solidFill>
                  <a:schemeClr val="tx1">
                    <a:lumMod val="65000"/>
                    <a:lumOff val="35000"/>
                  </a:schemeClr>
                </a:solidFill>
                <a:latin typeface="Futura MdCn BT" panose="020B0506020204030203" pitchFamily="34" charset="0"/>
              </a:rPr>
              <a:t>-Lithuania: Vilnius </a:t>
            </a:r>
            <a:endParaRPr lang="de-DE" sz="1500" dirty="0">
              <a:solidFill>
                <a:schemeClr val="tx1">
                  <a:lumMod val="65000"/>
                  <a:lumOff val="35000"/>
                </a:schemeClr>
              </a:solidFill>
              <a:latin typeface="Futura MdCn BT" panose="020B0506020204030203" pitchFamily="34" charset="0"/>
            </a:endParaRPr>
          </a:p>
        </p:txBody>
      </p:sp>
      <p:sp>
        <p:nvSpPr>
          <p:cNvPr id="29" name="TextBox 28">
            <a:extLst>
              <a:ext uri="{FF2B5EF4-FFF2-40B4-BE49-F238E27FC236}">
                <a16:creationId xmlns:a16="http://schemas.microsoft.com/office/drawing/2014/main" id="{EAE45098-5A71-4706-8594-DE6724C369F6}"/>
              </a:ext>
            </a:extLst>
          </p:cNvPr>
          <p:cNvSpPr txBox="1"/>
          <p:nvPr/>
        </p:nvSpPr>
        <p:spPr>
          <a:xfrm>
            <a:off x="3419872" y="3682594"/>
            <a:ext cx="2832761" cy="656590"/>
          </a:xfrm>
          <a:prstGeom prst="rect">
            <a:avLst/>
          </a:prstGeom>
          <a:noFill/>
        </p:spPr>
        <p:txBody>
          <a:bodyPr wrap="square" rtlCol="0">
            <a:spAutoFit/>
          </a:bodyPr>
          <a:lstStyle/>
          <a:p>
            <a:pPr>
              <a:spcBef>
                <a:spcPts val="118"/>
              </a:spcBef>
            </a:pPr>
            <a:r>
              <a:rPr lang="en-US" sz="1600" dirty="0">
                <a:solidFill>
                  <a:schemeClr val="tx1">
                    <a:lumMod val="65000"/>
                    <a:lumOff val="35000"/>
                  </a:schemeClr>
                </a:solidFill>
                <a:latin typeface="Futura MdCn BT" panose="020B0506020204030203" pitchFamily="34" charset="0"/>
              </a:rPr>
              <a:t>Tropical (hot/wet) climate</a:t>
            </a:r>
          </a:p>
          <a:p>
            <a:pPr>
              <a:spcBef>
                <a:spcPts val="118"/>
              </a:spcBef>
            </a:pPr>
            <a:endParaRPr lang="en-US" sz="400" dirty="0">
              <a:solidFill>
                <a:schemeClr val="tx1">
                  <a:lumMod val="65000"/>
                  <a:lumOff val="35000"/>
                </a:schemeClr>
              </a:solidFill>
              <a:latin typeface="Futura MdCn BT" panose="020B0506020204030203" pitchFamily="34" charset="0"/>
            </a:endParaRPr>
          </a:p>
          <a:p>
            <a:pPr>
              <a:spcBef>
                <a:spcPts val="118"/>
              </a:spcBef>
            </a:pPr>
            <a:r>
              <a:rPr lang="en-US" sz="1500" dirty="0">
                <a:solidFill>
                  <a:schemeClr val="tx1">
                    <a:lumMod val="65000"/>
                    <a:lumOff val="35000"/>
                  </a:schemeClr>
                </a:solidFill>
                <a:latin typeface="Futura MdCn BT" panose="020B0506020204030203" pitchFamily="34" charset="0"/>
              </a:rPr>
              <a:t>-Spain: Sevilla </a:t>
            </a:r>
            <a:endParaRPr lang="de-DE" sz="1500" dirty="0">
              <a:solidFill>
                <a:schemeClr val="tx1">
                  <a:lumMod val="65000"/>
                  <a:lumOff val="35000"/>
                </a:schemeClr>
              </a:solidFill>
              <a:latin typeface="Futura MdCn BT" panose="020B0506020204030203" pitchFamily="34" charset="0"/>
            </a:endParaRPr>
          </a:p>
        </p:txBody>
      </p:sp>
      <p:sp>
        <p:nvSpPr>
          <p:cNvPr id="30" name="TextBox 29">
            <a:extLst>
              <a:ext uri="{FF2B5EF4-FFF2-40B4-BE49-F238E27FC236}">
                <a16:creationId xmlns:a16="http://schemas.microsoft.com/office/drawing/2014/main" id="{90D307B4-ADF2-40BE-8BF4-A280C72348ED}"/>
              </a:ext>
            </a:extLst>
          </p:cNvPr>
          <p:cNvSpPr txBox="1"/>
          <p:nvPr/>
        </p:nvSpPr>
        <p:spPr>
          <a:xfrm>
            <a:off x="3026991" y="5089335"/>
            <a:ext cx="2832763" cy="825867"/>
          </a:xfrm>
          <a:prstGeom prst="rect">
            <a:avLst/>
          </a:prstGeom>
          <a:noFill/>
        </p:spPr>
        <p:txBody>
          <a:bodyPr wrap="square" rtlCol="0">
            <a:spAutoFit/>
          </a:bodyPr>
          <a:lstStyle/>
          <a:p>
            <a:pPr>
              <a:spcBef>
                <a:spcPts val="118"/>
              </a:spcBef>
            </a:pPr>
            <a:r>
              <a:rPr lang="en-US" sz="1600" dirty="0">
                <a:solidFill>
                  <a:schemeClr val="tx1">
                    <a:lumMod val="65000"/>
                    <a:lumOff val="35000"/>
                  </a:schemeClr>
                </a:solidFill>
                <a:latin typeface="Futura MdCn BT" panose="020B0506020204030203" pitchFamily="34" charset="0"/>
              </a:rPr>
              <a:t>Desert (hot/dry) climate</a:t>
            </a:r>
          </a:p>
          <a:p>
            <a:pPr>
              <a:spcBef>
                <a:spcPts val="118"/>
              </a:spcBef>
            </a:pPr>
            <a:r>
              <a:rPr lang="en-US" sz="1500" dirty="0">
                <a:solidFill>
                  <a:schemeClr val="tx1">
                    <a:lumMod val="65000"/>
                    <a:lumOff val="35000"/>
                  </a:schemeClr>
                </a:solidFill>
                <a:latin typeface="Futura MdCn BT" panose="020B0506020204030203" pitchFamily="34" charset="0"/>
              </a:rPr>
              <a:t>-Morocco: Ouarzazate &amp; Rabat</a:t>
            </a:r>
          </a:p>
          <a:p>
            <a:pPr>
              <a:spcBef>
                <a:spcPts val="118"/>
              </a:spcBef>
            </a:pPr>
            <a:r>
              <a:rPr lang="en-US" sz="1500" dirty="0">
                <a:solidFill>
                  <a:schemeClr val="tx1">
                    <a:lumMod val="65000"/>
                    <a:lumOff val="35000"/>
                  </a:schemeClr>
                </a:solidFill>
                <a:latin typeface="Futura MdCn BT" panose="020B0506020204030203" pitchFamily="34" charset="0"/>
              </a:rPr>
              <a:t>-Tunisia: Tozeur </a:t>
            </a:r>
            <a:endParaRPr lang="de-DE" sz="1500" dirty="0">
              <a:solidFill>
                <a:schemeClr val="tx1">
                  <a:lumMod val="65000"/>
                  <a:lumOff val="35000"/>
                </a:schemeClr>
              </a:solidFill>
              <a:latin typeface="Futura MdCn BT" panose="020B0506020204030203" pitchFamily="34" charset="0"/>
            </a:endParaRPr>
          </a:p>
        </p:txBody>
      </p:sp>
      <p:pic>
        <p:nvPicPr>
          <p:cNvPr id="31" name="Picture 30">
            <a:extLst>
              <a:ext uri="{FF2B5EF4-FFF2-40B4-BE49-F238E27FC236}">
                <a16:creationId xmlns:a16="http://schemas.microsoft.com/office/drawing/2014/main" id="{451AFC9F-D1AF-453C-8275-BB2060B798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6954" y="2297795"/>
            <a:ext cx="403756" cy="547853"/>
          </a:xfrm>
          <a:prstGeom prst="rect">
            <a:avLst/>
          </a:prstGeom>
        </p:spPr>
      </p:pic>
      <p:sp>
        <p:nvSpPr>
          <p:cNvPr id="35" name="Title 1">
            <a:extLst>
              <a:ext uri="{FF2B5EF4-FFF2-40B4-BE49-F238E27FC236}">
                <a16:creationId xmlns:a16="http://schemas.microsoft.com/office/drawing/2014/main" id="{4735B38A-7752-4EEB-8C8C-EC23B8A04228}"/>
              </a:ext>
            </a:extLst>
          </p:cNvPr>
          <p:cNvSpPr txBox="1">
            <a:spLocks/>
          </p:cNvSpPr>
          <p:nvPr/>
        </p:nvSpPr>
        <p:spPr>
          <a:xfrm>
            <a:off x="644588" y="58512"/>
            <a:ext cx="7581528"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baseline="0">
                <a:solidFill>
                  <a:schemeClr val="accent1">
                    <a:lumMod val="75000"/>
                  </a:schemeClr>
                </a:solidFill>
                <a:latin typeface="+mj-lt"/>
                <a:ea typeface="+mj-ea"/>
                <a:cs typeface="+mj-cs"/>
              </a:defRPr>
            </a:lvl1pPr>
          </a:lstStyle>
          <a:p>
            <a:pPr algn="l"/>
            <a:r>
              <a:rPr lang="en-US" sz="4200" b="1" i="1" cap="small" dirty="0"/>
              <a:t>Demo-Sites</a:t>
            </a:r>
            <a:endParaRPr lang="lt-LT" sz="4200" b="1" i="1" cap="small" dirty="0"/>
          </a:p>
        </p:txBody>
      </p:sp>
      <p:sp>
        <p:nvSpPr>
          <p:cNvPr id="38" name="Rectangle 37">
            <a:extLst>
              <a:ext uri="{FF2B5EF4-FFF2-40B4-BE49-F238E27FC236}">
                <a16:creationId xmlns:a16="http://schemas.microsoft.com/office/drawing/2014/main" id="{EF979B80-FF6E-48FD-946B-B840DE58D520}"/>
              </a:ext>
            </a:extLst>
          </p:cNvPr>
          <p:cNvSpPr/>
          <p:nvPr/>
        </p:nvSpPr>
        <p:spPr>
          <a:xfrm>
            <a:off x="661692" y="984537"/>
            <a:ext cx="4547980" cy="923330"/>
          </a:xfrm>
          <a:prstGeom prst="rect">
            <a:avLst/>
          </a:prstGeom>
        </p:spPr>
        <p:txBody>
          <a:bodyPr wrap="square">
            <a:spAutoFit/>
          </a:bodyPr>
          <a:lstStyle/>
          <a:p>
            <a:r>
              <a:rPr lang="de-DE" dirty="0">
                <a:solidFill>
                  <a:schemeClr val="tx1">
                    <a:lumMod val="65000"/>
                    <a:lumOff val="35000"/>
                  </a:schemeClr>
                </a:solidFill>
              </a:rPr>
              <a:t>In harsh climate conditions to evaluate cost </a:t>
            </a:r>
            <a:r>
              <a:rPr lang="en-US" dirty="0">
                <a:solidFill>
                  <a:schemeClr val="tx1">
                    <a:lumMod val="65000"/>
                    <a:lumOff val="35000"/>
                  </a:schemeClr>
                </a:solidFill>
              </a:rPr>
              <a:t>efficiency and demonstrate competitiveness of </a:t>
            </a:r>
            <a:r>
              <a:rPr lang="de-DE" dirty="0">
                <a:solidFill>
                  <a:schemeClr val="tx1">
                    <a:lumMod val="65000"/>
                    <a:lumOff val="35000"/>
                  </a:schemeClr>
                </a:solidFill>
              </a:rPr>
              <a:t>the solutions</a:t>
            </a:r>
            <a:endParaRPr lang="en-US" sz="1700" b="0" i="0" u="none" strike="noStrike" dirty="0">
              <a:solidFill>
                <a:schemeClr val="tx1">
                  <a:lumMod val="65000"/>
                  <a:lumOff val="35000"/>
                </a:schemeClr>
              </a:solidFill>
              <a:effectLst/>
              <a:latin typeface="&amp;quot"/>
            </a:endParaRPr>
          </a:p>
        </p:txBody>
      </p:sp>
      <p:pic>
        <p:nvPicPr>
          <p:cNvPr id="3" name="Picture 2">
            <a:extLst>
              <a:ext uri="{FF2B5EF4-FFF2-40B4-BE49-F238E27FC236}">
                <a16:creationId xmlns:a16="http://schemas.microsoft.com/office/drawing/2014/main" id="{ADE8745B-483B-46BB-8C94-E8178BF34201}"/>
              </a:ext>
            </a:extLst>
          </p:cNvPr>
          <p:cNvPicPr>
            <a:picLocks noChangeAspect="1"/>
          </p:cNvPicPr>
          <p:nvPr/>
        </p:nvPicPr>
        <p:blipFill rotWithShape="1">
          <a:blip r:embed="rId4" cstate="print">
            <a:duotone>
              <a:prstClr val="black"/>
              <a:srgbClr val="D9BB05">
                <a:tint val="45000"/>
                <a:satMod val="400000"/>
              </a:srgbClr>
            </a:duotone>
            <a:extLst>
              <a:ext uri="{28A0092B-C50C-407E-A947-70E740481C1C}">
                <a14:useLocalDpi xmlns:a14="http://schemas.microsoft.com/office/drawing/2010/main" val="0"/>
              </a:ext>
            </a:extLst>
          </a:blip>
          <a:srcRect r="302" b="24122"/>
          <a:stretch/>
        </p:blipFill>
        <p:spPr>
          <a:xfrm>
            <a:off x="-67207" y="2103808"/>
            <a:ext cx="3781834" cy="973176"/>
          </a:xfrm>
          <a:prstGeom prst="rect">
            <a:avLst/>
          </a:prstGeom>
          <a:ln w="19050">
            <a:solidFill>
              <a:srgbClr val="5F5F5F"/>
            </a:solidFill>
          </a:ln>
        </p:spPr>
      </p:pic>
      <p:pic>
        <p:nvPicPr>
          <p:cNvPr id="8" name="Picture 7">
            <a:extLst>
              <a:ext uri="{FF2B5EF4-FFF2-40B4-BE49-F238E27FC236}">
                <a16:creationId xmlns:a16="http://schemas.microsoft.com/office/drawing/2014/main" id="{53C96408-0346-4442-9C6C-FD73E3388426}"/>
              </a:ext>
            </a:extLst>
          </p:cNvPr>
          <p:cNvPicPr>
            <a:picLocks noChangeAspect="1"/>
          </p:cNvPicPr>
          <p:nvPr/>
        </p:nvPicPr>
        <p:blipFill>
          <a:blip r:embed="rId5"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67207" y="3511474"/>
            <a:ext cx="3372935" cy="997646"/>
          </a:xfrm>
          <a:prstGeom prst="rect">
            <a:avLst/>
          </a:prstGeom>
          <a:ln w="19050">
            <a:solidFill>
              <a:srgbClr val="5F5F5F"/>
            </a:solidFill>
          </a:ln>
        </p:spPr>
      </p:pic>
      <p:pic>
        <p:nvPicPr>
          <p:cNvPr id="11" name="Picture 10">
            <a:extLst>
              <a:ext uri="{FF2B5EF4-FFF2-40B4-BE49-F238E27FC236}">
                <a16:creationId xmlns:a16="http://schemas.microsoft.com/office/drawing/2014/main" id="{50644FFD-E63A-4202-916F-43E606B91869}"/>
              </a:ext>
            </a:extLst>
          </p:cNvPr>
          <p:cNvPicPr>
            <a:picLocks noChangeAspect="1"/>
          </p:cNvPicPr>
          <p:nvPr/>
        </p:nvPicPr>
        <p:blipFill rotWithShape="1">
          <a:blip r:embed="rId6" cstate="print">
            <a:duotone>
              <a:prstClr val="black"/>
              <a:srgbClr val="C00000">
                <a:tint val="45000"/>
                <a:satMod val="400000"/>
              </a:srgbClr>
            </a:duotone>
            <a:extLst>
              <a:ext uri="{28A0092B-C50C-407E-A947-70E740481C1C}">
                <a14:useLocalDpi xmlns:a14="http://schemas.microsoft.com/office/drawing/2010/main" val="0"/>
              </a:ext>
            </a:extLst>
          </a:blip>
          <a:srcRect l="7558"/>
          <a:stretch/>
        </p:blipFill>
        <p:spPr>
          <a:xfrm>
            <a:off x="-67207" y="4951147"/>
            <a:ext cx="3002889" cy="998133"/>
          </a:xfrm>
          <a:prstGeom prst="rect">
            <a:avLst/>
          </a:prstGeom>
          <a:ln w="19050">
            <a:solidFill>
              <a:srgbClr val="5F5F5F"/>
            </a:solidFill>
          </a:ln>
        </p:spPr>
      </p:pic>
    </p:spTree>
    <p:extLst>
      <p:ext uri="{BB962C8B-B14F-4D97-AF65-F5344CB8AC3E}">
        <p14:creationId xmlns:p14="http://schemas.microsoft.com/office/powerpoint/2010/main" val="3624333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6542535-B13C-4CE5-8821-777E0F831E0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5257" r="19881" b="19468"/>
          <a:stretch/>
        </p:blipFill>
        <p:spPr>
          <a:xfrm>
            <a:off x="5134794" y="4147387"/>
            <a:ext cx="4009206" cy="2161933"/>
          </a:xfrm>
          <a:prstGeom prst="rect">
            <a:avLst/>
          </a:prstGeom>
        </p:spPr>
      </p:pic>
      <p:pic>
        <p:nvPicPr>
          <p:cNvPr id="9" name="Picture 8">
            <a:extLst>
              <a:ext uri="{FF2B5EF4-FFF2-40B4-BE49-F238E27FC236}">
                <a16:creationId xmlns:a16="http://schemas.microsoft.com/office/drawing/2014/main" id="{C1B68759-EC2F-4329-81BE-5142C9F5780D}"/>
              </a:ext>
            </a:extLst>
          </p:cNvPr>
          <p:cNvPicPr>
            <a:picLocks noChangeAspect="1"/>
          </p:cNvPicPr>
          <p:nvPr/>
        </p:nvPicPr>
        <p:blipFill rotWithShape="1">
          <a:blip r:embed="rId3">
            <a:extLst>
              <a:ext uri="{28A0092B-C50C-407E-A947-70E740481C1C}">
                <a14:useLocalDpi xmlns:a14="http://schemas.microsoft.com/office/drawing/2010/main" val="0"/>
              </a:ext>
            </a:extLst>
          </a:blip>
          <a:srcRect l="19248" t="1009" b="-1"/>
          <a:stretch/>
        </p:blipFill>
        <p:spPr>
          <a:xfrm>
            <a:off x="0" y="4147387"/>
            <a:ext cx="5149666" cy="2161934"/>
          </a:xfrm>
          <a:prstGeom prst="rect">
            <a:avLst/>
          </a:prstGeom>
        </p:spPr>
      </p:pic>
      <p:cxnSp>
        <p:nvCxnSpPr>
          <p:cNvPr id="10" name="Straight Connector 9">
            <a:extLst>
              <a:ext uri="{FF2B5EF4-FFF2-40B4-BE49-F238E27FC236}">
                <a16:creationId xmlns:a16="http://schemas.microsoft.com/office/drawing/2014/main" id="{BCADCCB9-688D-4BBC-ACB3-7BD226E30888}"/>
              </a:ext>
            </a:extLst>
          </p:cNvPr>
          <p:cNvCxnSpPr/>
          <p:nvPr/>
        </p:nvCxnSpPr>
        <p:spPr>
          <a:xfrm>
            <a:off x="0" y="6309320"/>
            <a:ext cx="9144000" cy="0"/>
          </a:xfrm>
          <a:prstGeom prst="line">
            <a:avLst/>
          </a:prstGeom>
          <a:ln w="15875" cmpd="dbl">
            <a:solidFill>
              <a:srgbClr val="5F5F5F"/>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D2EC2694-5727-4BE9-8D28-898C06BE2F21}"/>
              </a:ext>
            </a:extLst>
          </p:cNvPr>
          <p:cNvSpPr txBox="1">
            <a:spLocks/>
          </p:cNvSpPr>
          <p:nvPr/>
        </p:nvSpPr>
        <p:spPr>
          <a:xfrm>
            <a:off x="683568" y="332656"/>
            <a:ext cx="758152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baseline="0">
                <a:solidFill>
                  <a:schemeClr val="accent1">
                    <a:lumMod val="75000"/>
                  </a:schemeClr>
                </a:solidFill>
                <a:latin typeface="+mj-lt"/>
                <a:ea typeface="+mj-ea"/>
                <a:cs typeface="+mj-cs"/>
              </a:defRPr>
            </a:lvl1pPr>
          </a:lstStyle>
          <a:p>
            <a:pPr algn="l"/>
            <a:r>
              <a:rPr lang="en-US" sz="3500" b="1" i="1" cap="small" dirty="0"/>
              <a:t>Dissemination of Results, Training and Business Cases Development</a:t>
            </a:r>
            <a:endParaRPr lang="lt-LT" sz="3500" b="1" i="1" cap="small" dirty="0"/>
          </a:p>
        </p:txBody>
      </p:sp>
      <p:sp>
        <p:nvSpPr>
          <p:cNvPr id="12" name="Content Placeholder 2">
            <a:extLst>
              <a:ext uri="{FF2B5EF4-FFF2-40B4-BE49-F238E27FC236}">
                <a16:creationId xmlns:a16="http://schemas.microsoft.com/office/drawing/2014/main" id="{EF71B42A-4925-4840-AC17-E1888D8553D0}"/>
              </a:ext>
            </a:extLst>
          </p:cNvPr>
          <p:cNvSpPr>
            <a:spLocks noGrp="1"/>
          </p:cNvSpPr>
          <p:nvPr>
            <p:ph idx="1"/>
          </p:nvPr>
        </p:nvSpPr>
        <p:spPr>
          <a:xfrm>
            <a:off x="588385" y="1669317"/>
            <a:ext cx="8229600" cy="2814592"/>
          </a:xfrm>
        </p:spPr>
        <p:txBody>
          <a:bodyPr>
            <a:normAutofit/>
          </a:bodyPr>
          <a:lstStyle/>
          <a:p>
            <a:pPr>
              <a:spcAft>
                <a:spcPts val="400"/>
              </a:spcAft>
            </a:pPr>
            <a:r>
              <a:rPr lang="en-US" sz="1900" dirty="0">
                <a:solidFill>
                  <a:schemeClr val="tx1">
                    <a:lumMod val="65000"/>
                    <a:lumOff val="35000"/>
                  </a:schemeClr>
                </a:solidFill>
              </a:rPr>
              <a:t>Dissemination of scientific and commercial innovations developed and their associated benefits, facilitating market uptake.</a:t>
            </a:r>
          </a:p>
          <a:p>
            <a:pPr>
              <a:spcAft>
                <a:spcPts val="400"/>
              </a:spcAft>
            </a:pPr>
            <a:r>
              <a:rPr lang="en-US" sz="1900" dirty="0">
                <a:solidFill>
                  <a:schemeClr val="tx1">
                    <a:lumMod val="65000"/>
                    <a:lumOff val="35000"/>
                  </a:schemeClr>
                </a:solidFill>
              </a:rPr>
              <a:t>Practice oriented education, training and knowledge exchange carried out in the demonstration facilities.</a:t>
            </a:r>
          </a:p>
          <a:p>
            <a:pPr>
              <a:spcAft>
                <a:spcPts val="400"/>
              </a:spcAft>
            </a:pPr>
            <a:r>
              <a:rPr lang="en-US" sz="1900" dirty="0">
                <a:solidFill>
                  <a:schemeClr val="tx1">
                    <a:lumMod val="65000"/>
                    <a:lumOff val="35000"/>
                  </a:schemeClr>
                </a:solidFill>
              </a:rPr>
              <a:t>Viability study of realistic use scenarios for proposed PV systems to support the business development.</a:t>
            </a:r>
            <a:endParaRPr lang="en-US" sz="1900" dirty="0"/>
          </a:p>
        </p:txBody>
      </p:sp>
    </p:spTree>
    <p:extLst>
      <p:ext uri="{BB962C8B-B14F-4D97-AF65-F5344CB8AC3E}">
        <p14:creationId xmlns:p14="http://schemas.microsoft.com/office/powerpoint/2010/main" val="2439617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216024" y="6309321"/>
            <a:ext cx="9144000" cy="0"/>
          </a:xfrm>
          <a:prstGeom prst="line">
            <a:avLst/>
          </a:prstGeom>
          <a:ln w="15875" cmpd="dbl">
            <a:solidFill>
              <a:srgbClr val="5F5F5F"/>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4" name="Title 1">
            <a:extLst>
              <a:ext uri="{FF2B5EF4-FFF2-40B4-BE49-F238E27FC236}">
                <a16:creationId xmlns:a16="http://schemas.microsoft.com/office/drawing/2014/main" id="{DF65E593-AE34-4798-816D-BA2EBB2EA922}"/>
              </a:ext>
            </a:extLst>
          </p:cNvPr>
          <p:cNvSpPr txBox="1">
            <a:spLocks/>
          </p:cNvSpPr>
          <p:nvPr/>
        </p:nvSpPr>
        <p:spPr>
          <a:xfrm>
            <a:off x="565212" y="172796"/>
            <a:ext cx="7581528"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baseline="0">
                <a:solidFill>
                  <a:schemeClr val="accent1">
                    <a:lumMod val="75000"/>
                  </a:schemeClr>
                </a:solidFill>
                <a:latin typeface="+mj-lt"/>
                <a:ea typeface="+mj-ea"/>
                <a:cs typeface="+mj-cs"/>
              </a:defRPr>
            </a:lvl1pPr>
          </a:lstStyle>
          <a:p>
            <a:pPr algn="l"/>
            <a:r>
              <a:rPr lang="en-US" sz="4200" b="1" i="1" cap="small" dirty="0"/>
              <a:t>Organization Scheme</a:t>
            </a:r>
            <a:endParaRPr lang="lt-LT" sz="4200" b="1" i="1" cap="small" dirty="0"/>
          </a:p>
        </p:txBody>
      </p:sp>
      <p:pic>
        <p:nvPicPr>
          <p:cNvPr id="36" name="Picture 35">
            <a:extLst>
              <a:ext uri="{FF2B5EF4-FFF2-40B4-BE49-F238E27FC236}">
                <a16:creationId xmlns:a16="http://schemas.microsoft.com/office/drawing/2014/main" id="{EDEF5D54-D262-4659-A622-24530743E900}"/>
              </a:ext>
            </a:extLst>
          </p:cNvPr>
          <p:cNvPicPr>
            <a:picLocks noChangeAspect="1"/>
          </p:cNvPicPr>
          <p:nvPr/>
        </p:nvPicPr>
        <p:blipFill>
          <a:blip r:embed="rId2"/>
          <a:stretch>
            <a:fillRect/>
          </a:stretch>
        </p:blipFill>
        <p:spPr>
          <a:xfrm>
            <a:off x="377788" y="1628800"/>
            <a:ext cx="8388424" cy="4094027"/>
          </a:xfrm>
          <a:prstGeom prst="rect">
            <a:avLst/>
          </a:prstGeom>
        </p:spPr>
      </p:pic>
    </p:spTree>
    <p:extLst>
      <p:ext uri="{BB962C8B-B14F-4D97-AF65-F5344CB8AC3E}">
        <p14:creationId xmlns:p14="http://schemas.microsoft.com/office/powerpoint/2010/main" val="284831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216024" y="6309321"/>
            <a:ext cx="9144000" cy="0"/>
          </a:xfrm>
          <a:prstGeom prst="line">
            <a:avLst/>
          </a:prstGeom>
          <a:ln w="15875" cmpd="dbl">
            <a:solidFill>
              <a:srgbClr val="5F5F5F"/>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4" name="Title 1">
            <a:extLst>
              <a:ext uri="{FF2B5EF4-FFF2-40B4-BE49-F238E27FC236}">
                <a16:creationId xmlns:a16="http://schemas.microsoft.com/office/drawing/2014/main" id="{DF65E593-AE34-4798-816D-BA2EBB2EA922}"/>
              </a:ext>
            </a:extLst>
          </p:cNvPr>
          <p:cNvSpPr txBox="1">
            <a:spLocks/>
          </p:cNvSpPr>
          <p:nvPr/>
        </p:nvSpPr>
        <p:spPr>
          <a:xfrm>
            <a:off x="565212" y="172796"/>
            <a:ext cx="7581528"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baseline="0">
                <a:solidFill>
                  <a:schemeClr val="accent1">
                    <a:lumMod val="75000"/>
                  </a:schemeClr>
                </a:solidFill>
                <a:latin typeface="+mj-lt"/>
                <a:ea typeface="+mj-ea"/>
                <a:cs typeface="+mj-cs"/>
              </a:defRPr>
            </a:lvl1pPr>
          </a:lstStyle>
          <a:p>
            <a:pPr algn="l"/>
            <a:r>
              <a:rPr lang="en-US" sz="4200" b="1" i="1" cap="small" dirty="0"/>
              <a:t>The Consortium</a:t>
            </a:r>
            <a:endParaRPr lang="lt-LT" sz="4200" b="1" i="1" cap="small" dirty="0"/>
          </a:p>
        </p:txBody>
      </p:sp>
      <p:sp>
        <p:nvSpPr>
          <p:cNvPr id="8" name="Content Placeholder 2">
            <a:extLst>
              <a:ext uri="{FF2B5EF4-FFF2-40B4-BE49-F238E27FC236}">
                <a16:creationId xmlns:a16="http://schemas.microsoft.com/office/drawing/2014/main" id="{4E6E0999-B98E-4033-8B7B-D3F88C30E74E}"/>
              </a:ext>
            </a:extLst>
          </p:cNvPr>
          <p:cNvSpPr>
            <a:spLocks noGrp="1"/>
          </p:cNvSpPr>
          <p:nvPr>
            <p:ph idx="1"/>
          </p:nvPr>
        </p:nvSpPr>
        <p:spPr>
          <a:xfrm>
            <a:off x="457200" y="1213045"/>
            <a:ext cx="8229600" cy="2814592"/>
          </a:xfrm>
        </p:spPr>
        <p:txBody>
          <a:bodyPr>
            <a:normAutofit/>
          </a:bodyPr>
          <a:lstStyle/>
          <a:p>
            <a:pPr>
              <a:spcAft>
                <a:spcPts val="400"/>
              </a:spcAft>
            </a:pPr>
            <a:r>
              <a:rPr lang="en-US" sz="1800" dirty="0">
                <a:solidFill>
                  <a:schemeClr val="tx1">
                    <a:lumMod val="65000"/>
                    <a:lumOff val="35000"/>
                  </a:schemeClr>
                </a:solidFill>
              </a:rPr>
              <a:t>Teams addressing particular project objectives are combining research institutions and industries directly involved in the related business this way ensuring synergy of research knowledge on innovative technologies with experience from real business environment.</a:t>
            </a:r>
          </a:p>
          <a:p>
            <a:pPr>
              <a:spcAft>
                <a:spcPts val="400"/>
              </a:spcAft>
            </a:pPr>
            <a:r>
              <a:rPr lang="en-US" sz="1800" dirty="0">
                <a:solidFill>
                  <a:schemeClr val="tx1">
                    <a:lumMod val="65000"/>
                    <a:lumOff val="35000"/>
                  </a:schemeClr>
                </a:solidFill>
              </a:rPr>
              <a:t>Specialized business support partners known on their high competencies in PV area are also taking part in the project. Such approach will ensure fastest possible uptake of introduced innovations.</a:t>
            </a:r>
          </a:p>
          <a:p>
            <a:pPr>
              <a:spcAft>
                <a:spcPts val="400"/>
              </a:spcAft>
            </a:pPr>
            <a:r>
              <a:rPr lang="en-US" sz="1800" i="1" dirty="0" err="1">
                <a:solidFill>
                  <a:schemeClr val="tx1">
                    <a:lumMod val="65000"/>
                    <a:lumOff val="35000"/>
                  </a:schemeClr>
                </a:solidFill>
              </a:rPr>
              <a:t>Solitek</a:t>
            </a:r>
            <a:r>
              <a:rPr lang="en-US" sz="1800" dirty="0">
                <a:solidFill>
                  <a:schemeClr val="tx1">
                    <a:lumMod val="65000"/>
                    <a:lumOff val="35000"/>
                  </a:schemeClr>
                </a:solidFill>
              </a:rPr>
              <a:t> and </a:t>
            </a:r>
            <a:r>
              <a:rPr lang="en-US" sz="1800" i="1" dirty="0">
                <a:solidFill>
                  <a:schemeClr val="tx1">
                    <a:lumMod val="65000"/>
                    <a:lumOff val="35000"/>
                  </a:schemeClr>
                </a:solidFill>
              </a:rPr>
              <a:t>Protech</a:t>
            </a:r>
            <a:r>
              <a:rPr lang="en-US" sz="1800" dirty="0">
                <a:solidFill>
                  <a:schemeClr val="tx1">
                    <a:lumMod val="65000"/>
                    <a:lumOff val="35000"/>
                  </a:schemeClr>
                </a:solidFill>
              </a:rPr>
              <a:t> as Project Coordinators</a:t>
            </a:r>
          </a:p>
        </p:txBody>
      </p:sp>
      <p:pic>
        <p:nvPicPr>
          <p:cNvPr id="5" name="Picture 4">
            <a:extLst>
              <a:ext uri="{FF2B5EF4-FFF2-40B4-BE49-F238E27FC236}">
                <a16:creationId xmlns:a16="http://schemas.microsoft.com/office/drawing/2014/main" id="{9961F3FB-0E8C-4712-8186-6440D700437F}"/>
              </a:ext>
            </a:extLst>
          </p:cNvPr>
          <p:cNvPicPr>
            <a:picLocks noChangeAspect="1"/>
          </p:cNvPicPr>
          <p:nvPr/>
        </p:nvPicPr>
        <p:blipFill>
          <a:blip r:embed="rId2"/>
          <a:stretch>
            <a:fillRect/>
          </a:stretch>
        </p:blipFill>
        <p:spPr>
          <a:xfrm>
            <a:off x="899592" y="4027638"/>
            <a:ext cx="6730567" cy="2030144"/>
          </a:xfrm>
          <a:prstGeom prst="rect">
            <a:avLst/>
          </a:prstGeom>
        </p:spPr>
      </p:pic>
    </p:spTree>
    <p:extLst>
      <p:ext uri="{BB962C8B-B14F-4D97-AF65-F5344CB8AC3E}">
        <p14:creationId xmlns:p14="http://schemas.microsoft.com/office/powerpoint/2010/main" val="29541699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409</Words>
  <Application>Microsoft Office PowerPoint</Application>
  <PresentationFormat>On-screen Show (4:3)</PresentationFormat>
  <Paragraphs>52</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&amp;quot</vt:lpstr>
      <vt:lpstr>Arial</vt:lpstr>
      <vt:lpstr>Calibri</vt:lpstr>
      <vt:lpstr>Calibri-Bold</vt:lpstr>
      <vt:lpstr>Futura MdCn BT</vt:lpstr>
      <vt:lpstr>Office Theme</vt:lpstr>
      <vt:lpstr>SUPER PV</vt:lpstr>
      <vt:lpstr>Facts</vt:lpstr>
      <vt:lpstr>The Project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Daiva</dc:creator>
  <cp:lastModifiedBy>Antonio Fuentes</cp:lastModifiedBy>
  <cp:revision>53</cp:revision>
  <dcterms:created xsi:type="dcterms:W3CDTF">2018-04-05T08:55:25Z</dcterms:created>
  <dcterms:modified xsi:type="dcterms:W3CDTF">2019-04-08T14:46:09Z</dcterms:modified>
</cp:coreProperties>
</file>